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72" r:id="rId5"/>
    <p:sldId id="560" r:id="rId6"/>
    <p:sldId id="561" r:id="rId7"/>
    <p:sldId id="562" r:id="rId8"/>
    <p:sldId id="563" r:id="rId9"/>
    <p:sldId id="564" r:id="rId10"/>
    <p:sldId id="565" r:id="rId11"/>
    <p:sldId id="566" r:id="rId12"/>
    <p:sldId id="567" r:id="rId13"/>
    <p:sldId id="572" r:id="rId14"/>
    <p:sldId id="568" r:id="rId15"/>
    <p:sldId id="569" r:id="rId16"/>
    <p:sldId id="570" r:id="rId17"/>
    <p:sldId id="571" r:id="rId18"/>
    <p:sldId id="393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67"/>
    <a:srgbClr val="3AD5B2"/>
    <a:srgbClr val="00C89B"/>
    <a:srgbClr val="003226"/>
    <a:srgbClr val="000000"/>
    <a:srgbClr val="D5473D"/>
    <a:srgbClr val="5BB130"/>
    <a:srgbClr val="43506F"/>
    <a:srgbClr val="FAB600"/>
    <a:srgbClr val="34A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80195" autoAdjust="0"/>
  </p:normalViewPr>
  <p:slideViewPr>
    <p:cSldViewPr snapToGrid="0">
      <p:cViewPr varScale="1">
        <p:scale>
          <a:sx n="94" d="100"/>
          <a:sy n="94" d="100"/>
        </p:scale>
        <p:origin x="1170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1170"/>
    </p:cViewPr>
  </p:sorter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19BCC0-18DE-4170-B47B-CD090B96FAD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49040F57-0C53-49DF-BE5A-7B6983AB522E}">
      <dgm:prSet phldrT="[Texto]"/>
      <dgm:spPr/>
      <dgm:t>
        <a:bodyPr/>
        <a:lstStyle/>
        <a:p>
          <a:r>
            <a:rPr lang="pt-BR" dirty="0" smtClean="0"/>
            <a:t>REST</a:t>
          </a:r>
          <a:endParaRPr lang="pt-BR" dirty="0"/>
        </a:p>
      </dgm:t>
    </dgm:pt>
    <dgm:pt modelId="{E208F584-1189-425A-BAD0-C881167E6A9E}" type="parTrans" cxnId="{802DB496-0B24-447F-98EE-E020C8EC0614}">
      <dgm:prSet/>
      <dgm:spPr/>
      <dgm:t>
        <a:bodyPr/>
        <a:lstStyle/>
        <a:p>
          <a:endParaRPr lang="pt-BR"/>
        </a:p>
      </dgm:t>
    </dgm:pt>
    <dgm:pt modelId="{6EAEBF22-7732-46ED-AE8F-4AA1749DB062}" type="sibTrans" cxnId="{802DB496-0B24-447F-98EE-E020C8EC0614}">
      <dgm:prSet/>
      <dgm:spPr/>
      <dgm:t>
        <a:bodyPr/>
        <a:lstStyle/>
        <a:p>
          <a:endParaRPr lang="pt-BR"/>
        </a:p>
      </dgm:t>
    </dgm:pt>
    <dgm:pt modelId="{722C7842-21DB-422D-9D58-65747EC7333C}">
      <dgm:prSet phldrT="[Texto]"/>
      <dgm:spPr/>
      <dgm:t>
        <a:bodyPr/>
        <a:lstStyle/>
        <a:p>
          <a:r>
            <a:rPr lang="pt-BR" dirty="0" smtClean="0"/>
            <a:t>TXT</a:t>
          </a:r>
          <a:endParaRPr lang="pt-BR" dirty="0"/>
        </a:p>
      </dgm:t>
    </dgm:pt>
    <dgm:pt modelId="{6A5046C6-6810-4BEB-AC8B-50FAB69E1120}" type="parTrans" cxnId="{B32D56B8-1B57-4DBE-A6DF-EFAF36AB04B0}">
      <dgm:prSet/>
      <dgm:spPr/>
      <dgm:t>
        <a:bodyPr/>
        <a:lstStyle/>
        <a:p>
          <a:endParaRPr lang="pt-BR"/>
        </a:p>
      </dgm:t>
    </dgm:pt>
    <dgm:pt modelId="{112F1186-35E0-4FF0-9E70-692CB209DE4F}" type="sibTrans" cxnId="{B32D56B8-1B57-4DBE-A6DF-EFAF36AB04B0}">
      <dgm:prSet/>
      <dgm:spPr/>
      <dgm:t>
        <a:bodyPr/>
        <a:lstStyle/>
        <a:p>
          <a:endParaRPr lang="pt-BR"/>
        </a:p>
      </dgm:t>
    </dgm:pt>
    <dgm:pt modelId="{F33E76DC-7792-4E52-83B9-81A243447896}">
      <dgm:prSet phldrT="[Texto]"/>
      <dgm:spPr/>
      <dgm:t>
        <a:bodyPr/>
        <a:lstStyle/>
        <a:p>
          <a:r>
            <a:rPr lang="pt-BR" dirty="0" smtClean="0"/>
            <a:t>Banco</a:t>
          </a:r>
          <a:endParaRPr lang="pt-BR" dirty="0"/>
        </a:p>
      </dgm:t>
    </dgm:pt>
    <dgm:pt modelId="{E7F18E93-4D9D-4901-BDC4-D4C974E1BFFC}" type="parTrans" cxnId="{1E338EE4-AF3D-4A52-B477-874B344D1FC2}">
      <dgm:prSet/>
      <dgm:spPr/>
      <dgm:t>
        <a:bodyPr/>
        <a:lstStyle/>
        <a:p>
          <a:endParaRPr lang="pt-BR"/>
        </a:p>
      </dgm:t>
    </dgm:pt>
    <dgm:pt modelId="{1A9D87BE-656F-47A0-8AEE-EB4FCE513E32}" type="sibTrans" cxnId="{1E338EE4-AF3D-4A52-B477-874B344D1FC2}">
      <dgm:prSet/>
      <dgm:spPr/>
      <dgm:t>
        <a:bodyPr/>
        <a:lstStyle/>
        <a:p>
          <a:endParaRPr lang="pt-BR"/>
        </a:p>
      </dgm:t>
    </dgm:pt>
    <dgm:pt modelId="{C08BDA67-997C-47BE-BB90-55AA484B0984}" type="pres">
      <dgm:prSet presAssocID="{0119BCC0-18DE-4170-B47B-CD090B96FAD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8E57F2C9-D3CD-4258-9356-5CE85AE8BBA6}" type="pres">
      <dgm:prSet presAssocID="{49040F57-0C53-49DF-BE5A-7B6983AB522E}" presName="composite" presStyleCnt="0"/>
      <dgm:spPr/>
      <dgm:t>
        <a:bodyPr/>
        <a:lstStyle/>
        <a:p>
          <a:endParaRPr lang="pt-BR"/>
        </a:p>
      </dgm:t>
    </dgm:pt>
    <dgm:pt modelId="{BFB157ED-DA5A-46C0-9B26-63A5D3A7B6C0}" type="pres">
      <dgm:prSet presAssocID="{49040F57-0C53-49DF-BE5A-7B6983AB522E}" presName="bentUpArrow1" presStyleLbl="alignImgPlace1" presStyleIdx="0" presStyleCnt="2"/>
      <dgm:spPr/>
      <dgm:t>
        <a:bodyPr/>
        <a:lstStyle/>
        <a:p>
          <a:endParaRPr lang="pt-BR"/>
        </a:p>
      </dgm:t>
    </dgm:pt>
    <dgm:pt modelId="{2FFBC489-5B96-4A0A-AA30-E7AC7DED21E8}" type="pres">
      <dgm:prSet presAssocID="{49040F57-0C53-49DF-BE5A-7B6983AB522E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BA62CF-6528-4E63-BBA3-A2685D4EFD05}" type="pres">
      <dgm:prSet presAssocID="{49040F57-0C53-49DF-BE5A-7B6983AB522E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205511-DC65-4320-88CF-82364AB23343}" type="pres">
      <dgm:prSet presAssocID="{6EAEBF22-7732-46ED-AE8F-4AA1749DB062}" presName="sibTrans" presStyleCnt="0"/>
      <dgm:spPr/>
      <dgm:t>
        <a:bodyPr/>
        <a:lstStyle/>
        <a:p>
          <a:endParaRPr lang="pt-BR"/>
        </a:p>
      </dgm:t>
    </dgm:pt>
    <dgm:pt modelId="{76B82B7C-86A5-474C-ADE5-269CB5E1F100}" type="pres">
      <dgm:prSet presAssocID="{722C7842-21DB-422D-9D58-65747EC7333C}" presName="composite" presStyleCnt="0"/>
      <dgm:spPr/>
      <dgm:t>
        <a:bodyPr/>
        <a:lstStyle/>
        <a:p>
          <a:endParaRPr lang="pt-BR"/>
        </a:p>
      </dgm:t>
    </dgm:pt>
    <dgm:pt modelId="{C8F846A5-21B5-4FAC-97DA-29E7BCCE9C22}" type="pres">
      <dgm:prSet presAssocID="{722C7842-21DB-422D-9D58-65747EC7333C}" presName="bentUpArrow1" presStyleLbl="alignImgPlace1" presStyleIdx="1" presStyleCnt="2"/>
      <dgm:spPr/>
      <dgm:t>
        <a:bodyPr/>
        <a:lstStyle/>
        <a:p>
          <a:endParaRPr lang="pt-BR"/>
        </a:p>
      </dgm:t>
    </dgm:pt>
    <dgm:pt modelId="{B60B2F27-0775-43A3-8AD6-19C4766C7BA6}" type="pres">
      <dgm:prSet presAssocID="{722C7842-21DB-422D-9D58-65747EC7333C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E99BF1-A522-47EF-BE97-644ECB9C4887}" type="pres">
      <dgm:prSet presAssocID="{722C7842-21DB-422D-9D58-65747EC7333C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40C773E-68B8-48DD-BEAC-7B8E0B298F23}" type="pres">
      <dgm:prSet presAssocID="{112F1186-35E0-4FF0-9E70-692CB209DE4F}" presName="sibTrans" presStyleCnt="0"/>
      <dgm:spPr/>
      <dgm:t>
        <a:bodyPr/>
        <a:lstStyle/>
        <a:p>
          <a:endParaRPr lang="pt-BR"/>
        </a:p>
      </dgm:t>
    </dgm:pt>
    <dgm:pt modelId="{B77E8474-9FCD-4AC0-8D24-8F9978E138A3}" type="pres">
      <dgm:prSet presAssocID="{F33E76DC-7792-4E52-83B9-81A243447896}" presName="composite" presStyleCnt="0"/>
      <dgm:spPr/>
      <dgm:t>
        <a:bodyPr/>
        <a:lstStyle/>
        <a:p>
          <a:endParaRPr lang="pt-BR"/>
        </a:p>
      </dgm:t>
    </dgm:pt>
    <dgm:pt modelId="{7176E676-EAD5-4B9C-9BB3-CBC581165BC3}" type="pres">
      <dgm:prSet presAssocID="{F33E76DC-7792-4E52-83B9-81A243447896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32D56B8-1B57-4DBE-A6DF-EFAF36AB04B0}" srcId="{0119BCC0-18DE-4170-B47B-CD090B96FAD1}" destId="{722C7842-21DB-422D-9D58-65747EC7333C}" srcOrd="1" destOrd="0" parTransId="{6A5046C6-6810-4BEB-AC8B-50FAB69E1120}" sibTransId="{112F1186-35E0-4FF0-9E70-692CB209DE4F}"/>
    <dgm:cxn modelId="{802DB496-0B24-447F-98EE-E020C8EC0614}" srcId="{0119BCC0-18DE-4170-B47B-CD090B96FAD1}" destId="{49040F57-0C53-49DF-BE5A-7B6983AB522E}" srcOrd="0" destOrd="0" parTransId="{E208F584-1189-425A-BAD0-C881167E6A9E}" sibTransId="{6EAEBF22-7732-46ED-AE8F-4AA1749DB062}"/>
    <dgm:cxn modelId="{526EA25F-15D6-43BB-BC93-D7EE5ED292C6}" type="presOf" srcId="{49040F57-0C53-49DF-BE5A-7B6983AB522E}" destId="{2FFBC489-5B96-4A0A-AA30-E7AC7DED21E8}" srcOrd="0" destOrd="0" presId="urn:microsoft.com/office/officeart/2005/8/layout/StepDownProcess"/>
    <dgm:cxn modelId="{7D4C1D34-FBF7-43EB-8CD9-1036079F1825}" type="presOf" srcId="{F33E76DC-7792-4E52-83B9-81A243447896}" destId="{7176E676-EAD5-4B9C-9BB3-CBC581165BC3}" srcOrd="0" destOrd="0" presId="urn:microsoft.com/office/officeart/2005/8/layout/StepDownProcess"/>
    <dgm:cxn modelId="{1E338EE4-AF3D-4A52-B477-874B344D1FC2}" srcId="{0119BCC0-18DE-4170-B47B-CD090B96FAD1}" destId="{F33E76DC-7792-4E52-83B9-81A243447896}" srcOrd="2" destOrd="0" parTransId="{E7F18E93-4D9D-4901-BDC4-D4C974E1BFFC}" sibTransId="{1A9D87BE-656F-47A0-8AEE-EB4FCE513E32}"/>
    <dgm:cxn modelId="{FEADB870-1D84-458F-9560-069F5DAEA09F}" type="presOf" srcId="{722C7842-21DB-422D-9D58-65747EC7333C}" destId="{B60B2F27-0775-43A3-8AD6-19C4766C7BA6}" srcOrd="0" destOrd="0" presId="urn:microsoft.com/office/officeart/2005/8/layout/StepDownProcess"/>
    <dgm:cxn modelId="{EB599E73-BE40-4D34-94EA-AF008DEE854A}" type="presOf" srcId="{0119BCC0-18DE-4170-B47B-CD090B96FAD1}" destId="{C08BDA67-997C-47BE-BB90-55AA484B0984}" srcOrd="0" destOrd="0" presId="urn:microsoft.com/office/officeart/2005/8/layout/StepDownProcess"/>
    <dgm:cxn modelId="{03618908-AB84-409C-9143-CEC8F095D904}" type="presParOf" srcId="{C08BDA67-997C-47BE-BB90-55AA484B0984}" destId="{8E57F2C9-D3CD-4258-9356-5CE85AE8BBA6}" srcOrd="0" destOrd="0" presId="urn:microsoft.com/office/officeart/2005/8/layout/StepDownProcess"/>
    <dgm:cxn modelId="{9B2914A8-BEA1-440A-945A-E0BE87BB9983}" type="presParOf" srcId="{8E57F2C9-D3CD-4258-9356-5CE85AE8BBA6}" destId="{BFB157ED-DA5A-46C0-9B26-63A5D3A7B6C0}" srcOrd="0" destOrd="0" presId="urn:microsoft.com/office/officeart/2005/8/layout/StepDownProcess"/>
    <dgm:cxn modelId="{C276F5C7-32BD-4D27-B515-2EDD6258E567}" type="presParOf" srcId="{8E57F2C9-D3CD-4258-9356-5CE85AE8BBA6}" destId="{2FFBC489-5B96-4A0A-AA30-E7AC7DED21E8}" srcOrd="1" destOrd="0" presId="urn:microsoft.com/office/officeart/2005/8/layout/StepDownProcess"/>
    <dgm:cxn modelId="{BAD74E8D-4E9D-4E50-8396-611D1F659BC3}" type="presParOf" srcId="{8E57F2C9-D3CD-4258-9356-5CE85AE8BBA6}" destId="{25BA62CF-6528-4E63-BBA3-A2685D4EFD05}" srcOrd="2" destOrd="0" presId="urn:microsoft.com/office/officeart/2005/8/layout/StepDownProcess"/>
    <dgm:cxn modelId="{E363CB02-6662-4099-9A57-D3D68D9AE635}" type="presParOf" srcId="{C08BDA67-997C-47BE-BB90-55AA484B0984}" destId="{2E205511-DC65-4320-88CF-82364AB23343}" srcOrd="1" destOrd="0" presId="urn:microsoft.com/office/officeart/2005/8/layout/StepDownProcess"/>
    <dgm:cxn modelId="{1098F603-A41C-46F5-92BF-6A4604E9D12C}" type="presParOf" srcId="{C08BDA67-997C-47BE-BB90-55AA484B0984}" destId="{76B82B7C-86A5-474C-ADE5-269CB5E1F100}" srcOrd="2" destOrd="0" presId="urn:microsoft.com/office/officeart/2005/8/layout/StepDownProcess"/>
    <dgm:cxn modelId="{B6A2DC63-78B9-41DC-9089-22523428AF38}" type="presParOf" srcId="{76B82B7C-86A5-474C-ADE5-269CB5E1F100}" destId="{C8F846A5-21B5-4FAC-97DA-29E7BCCE9C22}" srcOrd="0" destOrd="0" presId="urn:microsoft.com/office/officeart/2005/8/layout/StepDownProcess"/>
    <dgm:cxn modelId="{BC5B744E-4E99-4C0E-8466-C2E465A46AE1}" type="presParOf" srcId="{76B82B7C-86A5-474C-ADE5-269CB5E1F100}" destId="{B60B2F27-0775-43A3-8AD6-19C4766C7BA6}" srcOrd="1" destOrd="0" presId="urn:microsoft.com/office/officeart/2005/8/layout/StepDownProcess"/>
    <dgm:cxn modelId="{02E55644-1AA4-499D-8B7A-C8E0A8185E37}" type="presParOf" srcId="{76B82B7C-86A5-474C-ADE5-269CB5E1F100}" destId="{C7E99BF1-A522-47EF-BE97-644ECB9C4887}" srcOrd="2" destOrd="0" presId="urn:microsoft.com/office/officeart/2005/8/layout/StepDownProcess"/>
    <dgm:cxn modelId="{ED45B3F5-2C9A-4215-BF32-8F420242A823}" type="presParOf" srcId="{C08BDA67-997C-47BE-BB90-55AA484B0984}" destId="{140C773E-68B8-48DD-BEAC-7B8E0B298F23}" srcOrd="3" destOrd="0" presId="urn:microsoft.com/office/officeart/2005/8/layout/StepDownProcess"/>
    <dgm:cxn modelId="{3E7FF09E-4311-4451-AF9B-C3B52B7EBFBD}" type="presParOf" srcId="{C08BDA67-997C-47BE-BB90-55AA484B0984}" destId="{B77E8474-9FCD-4AC0-8D24-8F9978E138A3}" srcOrd="4" destOrd="0" presId="urn:microsoft.com/office/officeart/2005/8/layout/StepDownProcess"/>
    <dgm:cxn modelId="{3679C28F-97FB-4BC4-81EE-17E65063129A}" type="presParOf" srcId="{B77E8474-9FCD-4AC0-8D24-8F9978E138A3}" destId="{7176E676-EAD5-4B9C-9BB3-CBC581165BC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674E82-FB27-4594-BC65-5191AFA5AB36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pt-BR"/>
        </a:p>
      </dgm:t>
    </dgm:pt>
    <dgm:pt modelId="{BAFCE093-1C58-4F83-A3F6-82E0C439E209}">
      <dgm:prSet phldrT="[Texto]"/>
      <dgm:spPr/>
      <dgm:t>
        <a:bodyPr/>
        <a:lstStyle/>
        <a:p>
          <a:r>
            <a:rPr lang="pt-BR" dirty="0" smtClean="0"/>
            <a:t>Banco</a:t>
          </a:r>
          <a:endParaRPr lang="pt-BR" dirty="0"/>
        </a:p>
      </dgm:t>
    </dgm:pt>
    <dgm:pt modelId="{B072A6B6-DF83-44EF-9238-9D24C301ABCA}" type="parTrans" cxnId="{43DF60F8-B218-47F3-A620-31D02936E17B}">
      <dgm:prSet/>
      <dgm:spPr/>
      <dgm:t>
        <a:bodyPr/>
        <a:lstStyle/>
        <a:p>
          <a:endParaRPr lang="pt-BR"/>
        </a:p>
      </dgm:t>
    </dgm:pt>
    <dgm:pt modelId="{C1FA24F4-1C4B-4E49-8D2F-01C959E21E07}" type="sibTrans" cxnId="{43DF60F8-B218-47F3-A620-31D02936E17B}">
      <dgm:prSet/>
      <dgm:spPr/>
      <dgm:t>
        <a:bodyPr/>
        <a:lstStyle/>
        <a:p>
          <a:endParaRPr lang="pt-BR"/>
        </a:p>
      </dgm:t>
    </dgm:pt>
    <dgm:pt modelId="{8F05AE76-2488-4E31-8931-8910A37A74E8}">
      <dgm:prSet phldrT="[Texto]"/>
      <dgm:spPr/>
      <dgm:t>
        <a:bodyPr/>
        <a:lstStyle/>
        <a:p>
          <a:r>
            <a:rPr lang="pt-BR" dirty="0" smtClean="0"/>
            <a:t>Layout TXT</a:t>
          </a:r>
          <a:endParaRPr lang="pt-BR" dirty="0"/>
        </a:p>
      </dgm:t>
    </dgm:pt>
    <dgm:pt modelId="{8DEFFB64-A522-4873-9222-45B89D4F3EA5}" type="parTrans" cxnId="{3682EF9C-81E2-4F1D-AE2B-235EF40FE7DF}">
      <dgm:prSet/>
      <dgm:spPr/>
      <dgm:t>
        <a:bodyPr/>
        <a:lstStyle/>
        <a:p>
          <a:endParaRPr lang="pt-BR"/>
        </a:p>
      </dgm:t>
    </dgm:pt>
    <dgm:pt modelId="{1318E10B-EE31-424F-872B-100DE3ED58CE}" type="sibTrans" cxnId="{3682EF9C-81E2-4F1D-AE2B-235EF40FE7DF}">
      <dgm:prSet/>
      <dgm:spPr/>
      <dgm:t>
        <a:bodyPr/>
        <a:lstStyle/>
        <a:p>
          <a:endParaRPr lang="pt-BR"/>
        </a:p>
      </dgm:t>
    </dgm:pt>
    <dgm:pt modelId="{3F5F5012-FF73-4AFB-8E19-5B76816EA246}">
      <dgm:prSet phldrT="[Texto]"/>
      <dgm:spPr/>
      <dgm:t>
        <a:bodyPr/>
        <a:lstStyle/>
        <a:p>
          <a:r>
            <a:rPr lang="pt-BR" dirty="0" smtClean="0"/>
            <a:t>REST</a:t>
          </a:r>
          <a:endParaRPr lang="pt-BR" dirty="0"/>
        </a:p>
      </dgm:t>
    </dgm:pt>
    <dgm:pt modelId="{5251630F-FA0B-41BE-A44B-EA13B25930BF}" type="sibTrans" cxnId="{87295767-4BE3-4971-A620-B87A7BE522DB}">
      <dgm:prSet/>
      <dgm:spPr/>
      <dgm:t>
        <a:bodyPr/>
        <a:lstStyle/>
        <a:p>
          <a:endParaRPr lang="pt-BR"/>
        </a:p>
      </dgm:t>
    </dgm:pt>
    <dgm:pt modelId="{8EFBACE7-22DD-4552-9815-BA96F99A9D72}" type="parTrans" cxnId="{87295767-4BE3-4971-A620-B87A7BE522DB}">
      <dgm:prSet/>
      <dgm:spPr/>
      <dgm:t>
        <a:bodyPr/>
        <a:lstStyle/>
        <a:p>
          <a:endParaRPr lang="pt-BR"/>
        </a:p>
      </dgm:t>
    </dgm:pt>
    <dgm:pt modelId="{C18C9463-CD0A-4D71-982A-E4A081E1D514}" type="pres">
      <dgm:prSet presAssocID="{BB674E82-FB27-4594-BC65-5191AFA5AB3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F42FA0B0-621A-46F7-813C-74E050C4A3A5}" type="pres">
      <dgm:prSet presAssocID="{BAFCE093-1C58-4F83-A3F6-82E0C439E209}" presName="composite" presStyleCnt="0"/>
      <dgm:spPr/>
      <dgm:t>
        <a:bodyPr/>
        <a:lstStyle/>
        <a:p>
          <a:endParaRPr lang="pt-BR"/>
        </a:p>
      </dgm:t>
    </dgm:pt>
    <dgm:pt modelId="{9F882A70-FBEE-40F6-9556-31794ADE00EF}" type="pres">
      <dgm:prSet presAssocID="{BAFCE093-1C58-4F83-A3F6-82E0C439E209}" presName="bentUpArrow1" presStyleLbl="alignImgPlace1" presStyleIdx="0" presStyleCnt="2"/>
      <dgm:spPr/>
      <dgm:t>
        <a:bodyPr/>
        <a:lstStyle/>
        <a:p>
          <a:endParaRPr lang="pt-BR"/>
        </a:p>
      </dgm:t>
    </dgm:pt>
    <dgm:pt modelId="{5E4180AA-4ADD-4806-8078-01B304471EAF}" type="pres">
      <dgm:prSet presAssocID="{BAFCE093-1C58-4F83-A3F6-82E0C439E209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42E1629-2E29-456B-8949-31871623CB8E}" type="pres">
      <dgm:prSet presAssocID="{BAFCE093-1C58-4F83-A3F6-82E0C439E209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11538B1-F5C2-4BD2-87FE-6C896EBB53C0}" type="pres">
      <dgm:prSet presAssocID="{C1FA24F4-1C4B-4E49-8D2F-01C959E21E07}" presName="sibTrans" presStyleCnt="0"/>
      <dgm:spPr/>
      <dgm:t>
        <a:bodyPr/>
        <a:lstStyle/>
        <a:p>
          <a:endParaRPr lang="pt-BR"/>
        </a:p>
      </dgm:t>
    </dgm:pt>
    <dgm:pt modelId="{49031498-10F3-4917-B3B9-4E8D6466B1C1}" type="pres">
      <dgm:prSet presAssocID="{8F05AE76-2488-4E31-8931-8910A37A74E8}" presName="composite" presStyleCnt="0"/>
      <dgm:spPr/>
      <dgm:t>
        <a:bodyPr/>
        <a:lstStyle/>
        <a:p>
          <a:endParaRPr lang="pt-BR"/>
        </a:p>
      </dgm:t>
    </dgm:pt>
    <dgm:pt modelId="{EEA1E342-444C-4B13-A111-917880ED7B9B}" type="pres">
      <dgm:prSet presAssocID="{8F05AE76-2488-4E31-8931-8910A37A74E8}" presName="bentUpArrow1" presStyleLbl="alignImgPlace1" presStyleIdx="1" presStyleCnt="2"/>
      <dgm:spPr/>
      <dgm:t>
        <a:bodyPr/>
        <a:lstStyle/>
        <a:p>
          <a:endParaRPr lang="pt-BR"/>
        </a:p>
      </dgm:t>
    </dgm:pt>
    <dgm:pt modelId="{A6B05480-A83E-4E85-8745-F4358BC5EDC9}" type="pres">
      <dgm:prSet presAssocID="{8F05AE76-2488-4E31-8931-8910A37A74E8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B5796F-D80D-4E22-87F8-9210FB3A8063}" type="pres">
      <dgm:prSet presAssocID="{8F05AE76-2488-4E31-8931-8910A37A74E8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2640727-5627-42DC-A3D1-282C0FA0D16E}" type="pres">
      <dgm:prSet presAssocID="{1318E10B-EE31-424F-872B-100DE3ED58CE}" presName="sibTrans" presStyleCnt="0"/>
      <dgm:spPr/>
      <dgm:t>
        <a:bodyPr/>
        <a:lstStyle/>
        <a:p>
          <a:endParaRPr lang="pt-BR"/>
        </a:p>
      </dgm:t>
    </dgm:pt>
    <dgm:pt modelId="{64C57552-1A39-4D8C-880C-681DF2B843D7}" type="pres">
      <dgm:prSet presAssocID="{3F5F5012-FF73-4AFB-8E19-5B76816EA246}" presName="composite" presStyleCnt="0"/>
      <dgm:spPr/>
      <dgm:t>
        <a:bodyPr/>
        <a:lstStyle/>
        <a:p>
          <a:endParaRPr lang="pt-BR"/>
        </a:p>
      </dgm:t>
    </dgm:pt>
    <dgm:pt modelId="{A0655C4E-2C38-47D4-984A-367CF27517E4}" type="pres">
      <dgm:prSet presAssocID="{3F5F5012-FF73-4AFB-8E19-5B76816EA246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7295767-4BE3-4971-A620-B87A7BE522DB}" srcId="{BB674E82-FB27-4594-BC65-5191AFA5AB36}" destId="{3F5F5012-FF73-4AFB-8E19-5B76816EA246}" srcOrd="2" destOrd="0" parTransId="{8EFBACE7-22DD-4552-9815-BA96F99A9D72}" sibTransId="{5251630F-FA0B-41BE-A44B-EA13B25930BF}"/>
    <dgm:cxn modelId="{F76EFEFE-9784-4AE4-A585-B662DD874600}" type="presOf" srcId="{BAFCE093-1C58-4F83-A3F6-82E0C439E209}" destId="{5E4180AA-4ADD-4806-8078-01B304471EAF}" srcOrd="0" destOrd="0" presId="urn:microsoft.com/office/officeart/2005/8/layout/StepDownProcess"/>
    <dgm:cxn modelId="{3FDE8929-728C-4DDA-BEBC-5BEC9FB86D4C}" type="presOf" srcId="{8F05AE76-2488-4E31-8931-8910A37A74E8}" destId="{A6B05480-A83E-4E85-8745-F4358BC5EDC9}" srcOrd="0" destOrd="0" presId="urn:microsoft.com/office/officeart/2005/8/layout/StepDownProcess"/>
    <dgm:cxn modelId="{3682EF9C-81E2-4F1D-AE2B-235EF40FE7DF}" srcId="{BB674E82-FB27-4594-BC65-5191AFA5AB36}" destId="{8F05AE76-2488-4E31-8931-8910A37A74E8}" srcOrd="1" destOrd="0" parTransId="{8DEFFB64-A522-4873-9222-45B89D4F3EA5}" sibTransId="{1318E10B-EE31-424F-872B-100DE3ED58CE}"/>
    <dgm:cxn modelId="{43DF60F8-B218-47F3-A620-31D02936E17B}" srcId="{BB674E82-FB27-4594-BC65-5191AFA5AB36}" destId="{BAFCE093-1C58-4F83-A3F6-82E0C439E209}" srcOrd="0" destOrd="0" parTransId="{B072A6B6-DF83-44EF-9238-9D24C301ABCA}" sibTransId="{C1FA24F4-1C4B-4E49-8D2F-01C959E21E07}"/>
    <dgm:cxn modelId="{6616E335-990D-4FE9-83AC-6708528639DD}" type="presOf" srcId="{BB674E82-FB27-4594-BC65-5191AFA5AB36}" destId="{C18C9463-CD0A-4D71-982A-E4A081E1D514}" srcOrd="0" destOrd="0" presId="urn:microsoft.com/office/officeart/2005/8/layout/StepDownProcess"/>
    <dgm:cxn modelId="{A84FE43E-39D8-4471-BDD7-718B0FB7CD4B}" type="presOf" srcId="{3F5F5012-FF73-4AFB-8E19-5B76816EA246}" destId="{A0655C4E-2C38-47D4-984A-367CF27517E4}" srcOrd="0" destOrd="0" presId="urn:microsoft.com/office/officeart/2005/8/layout/StepDownProcess"/>
    <dgm:cxn modelId="{66222A1B-A74B-4D17-BFF9-CFA457B4E2FF}" type="presParOf" srcId="{C18C9463-CD0A-4D71-982A-E4A081E1D514}" destId="{F42FA0B0-621A-46F7-813C-74E050C4A3A5}" srcOrd="0" destOrd="0" presId="urn:microsoft.com/office/officeart/2005/8/layout/StepDownProcess"/>
    <dgm:cxn modelId="{B02FE664-BCD1-4D15-95DC-6D19AD56B72C}" type="presParOf" srcId="{F42FA0B0-621A-46F7-813C-74E050C4A3A5}" destId="{9F882A70-FBEE-40F6-9556-31794ADE00EF}" srcOrd="0" destOrd="0" presId="urn:microsoft.com/office/officeart/2005/8/layout/StepDownProcess"/>
    <dgm:cxn modelId="{8C7EA946-E1CD-44BE-8F1B-EFB15F78CD22}" type="presParOf" srcId="{F42FA0B0-621A-46F7-813C-74E050C4A3A5}" destId="{5E4180AA-4ADD-4806-8078-01B304471EAF}" srcOrd="1" destOrd="0" presId="urn:microsoft.com/office/officeart/2005/8/layout/StepDownProcess"/>
    <dgm:cxn modelId="{54ECC2A2-0A7B-4705-8AEA-EA43E3525745}" type="presParOf" srcId="{F42FA0B0-621A-46F7-813C-74E050C4A3A5}" destId="{F42E1629-2E29-456B-8949-31871623CB8E}" srcOrd="2" destOrd="0" presId="urn:microsoft.com/office/officeart/2005/8/layout/StepDownProcess"/>
    <dgm:cxn modelId="{60FCD363-368F-4BB6-B02B-DD63A5C8C9B5}" type="presParOf" srcId="{C18C9463-CD0A-4D71-982A-E4A081E1D514}" destId="{D11538B1-F5C2-4BD2-87FE-6C896EBB53C0}" srcOrd="1" destOrd="0" presId="urn:microsoft.com/office/officeart/2005/8/layout/StepDownProcess"/>
    <dgm:cxn modelId="{5E766EB3-A061-46EA-819E-58CF8C0CF3C3}" type="presParOf" srcId="{C18C9463-CD0A-4D71-982A-E4A081E1D514}" destId="{49031498-10F3-4917-B3B9-4E8D6466B1C1}" srcOrd="2" destOrd="0" presId="urn:microsoft.com/office/officeart/2005/8/layout/StepDownProcess"/>
    <dgm:cxn modelId="{44CFAF86-D4DD-412A-8929-588B15905300}" type="presParOf" srcId="{49031498-10F3-4917-B3B9-4E8D6466B1C1}" destId="{EEA1E342-444C-4B13-A111-917880ED7B9B}" srcOrd="0" destOrd="0" presId="urn:microsoft.com/office/officeart/2005/8/layout/StepDownProcess"/>
    <dgm:cxn modelId="{38032400-9480-46CB-91ED-492A19F80F15}" type="presParOf" srcId="{49031498-10F3-4917-B3B9-4E8D6466B1C1}" destId="{A6B05480-A83E-4E85-8745-F4358BC5EDC9}" srcOrd="1" destOrd="0" presId="urn:microsoft.com/office/officeart/2005/8/layout/StepDownProcess"/>
    <dgm:cxn modelId="{C1616082-C373-48D9-89B7-98ED25164BED}" type="presParOf" srcId="{49031498-10F3-4917-B3B9-4E8D6466B1C1}" destId="{70B5796F-D80D-4E22-87F8-9210FB3A8063}" srcOrd="2" destOrd="0" presId="urn:microsoft.com/office/officeart/2005/8/layout/StepDownProcess"/>
    <dgm:cxn modelId="{D5D16A26-D102-4E10-93D9-CF01EC8BCB6B}" type="presParOf" srcId="{C18C9463-CD0A-4D71-982A-E4A081E1D514}" destId="{32640727-5627-42DC-A3D1-282C0FA0D16E}" srcOrd="3" destOrd="0" presId="urn:microsoft.com/office/officeart/2005/8/layout/StepDownProcess"/>
    <dgm:cxn modelId="{34BA5FBC-4906-47D5-860E-FE93539F6EFD}" type="presParOf" srcId="{C18C9463-CD0A-4D71-982A-E4A081E1D514}" destId="{64C57552-1A39-4D8C-880C-681DF2B843D7}" srcOrd="4" destOrd="0" presId="urn:microsoft.com/office/officeart/2005/8/layout/StepDownProcess"/>
    <dgm:cxn modelId="{E8A94F5A-D5EB-4212-8DC4-A2DD1F517CD8}" type="presParOf" srcId="{64C57552-1A39-4D8C-880C-681DF2B843D7}" destId="{A0655C4E-2C38-47D4-984A-367CF27517E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157ED-DA5A-46C0-9B26-63A5D3A7B6C0}">
      <dsp:nvSpPr>
        <dsp:cNvPr id="0" name=""/>
        <dsp:cNvSpPr/>
      </dsp:nvSpPr>
      <dsp:spPr>
        <a:xfrm rot="5400000">
          <a:off x="725948" y="1015298"/>
          <a:ext cx="897944" cy="10222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FBC489-5B96-4A0A-AA30-E7AC7DED21E8}">
      <dsp:nvSpPr>
        <dsp:cNvPr id="0" name=""/>
        <dsp:cNvSpPr/>
      </dsp:nvSpPr>
      <dsp:spPr>
        <a:xfrm>
          <a:off x="488047" y="19909"/>
          <a:ext cx="1511609" cy="1058077"/>
        </a:xfrm>
        <a:prstGeom prst="roundRect">
          <a:avLst>
            <a:gd name="adj" fmla="val 1667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/>
            <a:t>REST</a:t>
          </a:r>
          <a:endParaRPr lang="pt-BR" sz="3500" kern="1200" dirty="0"/>
        </a:p>
      </dsp:txBody>
      <dsp:txXfrm>
        <a:off x="539707" y="71569"/>
        <a:ext cx="1408289" cy="954757"/>
      </dsp:txXfrm>
    </dsp:sp>
    <dsp:sp modelId="{25BA62CF-6528-4E63-BBA3-A2685D4EFD05}">
      <dsp:nvSpPr>
        <dsp:cNvPr id="0" name=""/>
        <dsp:cNvSpPr/>
      </dsp:nvSpPr>
      <dsp:spPr>
        <a:xfrm>
          <a:off x="1999657" y="120821"/>
          <a:ext cx="1099400" cy="855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846A5-21B5-4FAC-97DA-29E7BCCE9C22}">
      <dsp:nvSpPr>
        <dsp:cNvPr id="0" name=""/>
        <dsp:cNvSpPr/>
      </dsp:nvSpPr>
      <dsp:spPr>
        <a:xfrm rot="5400000">
          <a:off x="1979233" y="2203869"/>
          <a:ext cx="897944" cy="10222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22717"/>
            <a:satOff val="-2252"/>
            <a:lumOff val="139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0B2F27-0775-43A3-8AD6-19C4766C7BA6}">
      <dsp:nvSpPr>
        <dsp:cNvPr id="0" name=""/>
        <dsp:cNvSpPr/>
      </dsp:nvSpPr>
      <dsp:spPr>
        <a:xfrm>
          <a:off x="1741332" y="1208480"/>
          <a:ext cx="1511609" cy="1058077"/>
        </a:xfrm>
        <a:prstGeom prst="roundRect">
          <a:avLst>
            <a:gd name="adj" fmla="val 16670"/>
          </a:avLst>
        </a:prstGeom>
        <a:solidFill>
          <a:schemeClr val="accent1">
            <a:shade val="80000"/>
            <a:hueOff val="-100453"/>
            <a:satOff val="-38070"/>
            <a:lumOff val="19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/>
            <a:t>TXT</a:t>
          </a:r>
          <a:endParaRPr lang="pt-BR" sz="3500" kern="1200" dirty="0"/>
        </a:p>
      </dsp:txBody>
      <dsp:txXfrm>
        <a:off x="1792992" y="1260140"/>
        <a:ext cx="1408289" cy="954757"/>
      </dsp:txXfrm>
    </dsp:sp>
    <dsp:sp modelId="{C7E99BF1-A522-47EF-BE97-644ECB9C4887}">
      <dsp:nvSpPr>
        <dsp:cNvPr id="0" name=""/>
        <dsp:cNvSpPr/>
      </dsp:nvSpPr>
      <dsp:spPr>
        <a:xfrm>
          <a:off x="3252942" y="1309391"/>
          <a:ext cx="1099400" cy="855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6E676-EAD5-4B9C-9BB3-CBC581165BC3}">
      <dsp:nvSpPr>
        <dsp:cNvPr id="0" name=""/>
        <dsp:cNvSpPr/>
      </dsp:nvSpPr>
      <dsp:spPr>
        <a:xfrm>
          <a:off x="2994617" y="2397050"/>
          <a:ext cx="1511609" cy="1058077"/>
        </a:xfrm>
        <a:prstGeom prst="roundRect">
          <a:avLst>
            <a:gd name="adj" fmla="val 16670"/>
          </a:avLst>
        </a:prstGeom>
        <a:solidFill>
          <a:schemeClr val="accent1">
            <a:shade val="80000"/>
            <a:hueOff val="-200907"/>
            <a:satOff val="-76140"/>
            <a:lumOff val="398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/>
            <a:t>Banco</a:t>
          </a:r>
          <a:endParaRPr lang="pt-BR" sz="3500" kern="1200" dirty="0"/>
        </a:p>
      </dsp:txBody>
      <dsp:txXfrm>
        <a:off x="3046277" y="2448710"/>
        <a:ext cx="1408289" cy="9547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882A70-FBEE-40F6-9556-31794ADE00EF}">
      <dsp:nvSpPr>
        <dsp:cNvPr id="0" name=""/>
        <dsp:cNvSpPr/>
      </dsp:nvSpPr>
      <dsp:spPr>
        <a:xfrm rot="5400000">
          <a:off x="725948" y="1015298"/>
          <a:ext cx="897944" cy="10222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4180AA-4ADD-4806-8078-01B304471EAF}">
      <dsp:nvSpPr>
        <dsp:cNvPr id="0" name=""/>
        <dsp:cNvSpPr/>
      </dsp:nvSpPr>
      <dsp:spPr>
        <a:xfrm>
          <a:off x="488047" y="19909"/>
          <a:ext cx="1511609" cy="1058077"/>
        </a:xfrm>
        <a:prstGeom prst="roundRect">
          <a:avLst>
            <a:gd name="adj" fmla="val 1667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Banco</a:t>
          </a:r>
          <a:endParaRPr lang="pt-BR" sz="2600" kern="1200" dirty="0"/>
        </a:p>
      </dsp:txBody>
      <dsp:txXfrm>
        <a:off x="539707" y="71569"/>
        <a:ext cx="1408289" cy="954757"/>
      </dsp:txXfrm>
    </dsp:sp>
    <dsp:sp modelId="{F42E1629-2E29-456B-8949-31871623CB8E}">
      <dsp:nvSpPr>
        <dsp:cNvPr id="0" name=""/>
        <dsp:cNvSpPr/>
      </dsp:nvSpPr>
      <dsp:spPr>
        <a:xfrm>
          <a:off x="1999657" y="120821"/>
          <a:ext cx="1099400" cy="855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A1E342-444C-4B13-A111-917880ED7B9B}">
      <dsp:nvSpPr>
        <dsp:cNvPr id="0" name=""/>
        <dsp:cNvSpPr/>
      </dsp:nvSpPr>
      <dsp:spPr>
        <a:xfrm rot="5400000">
          <a:off x="1979233" y="2203869"/>
          <a:ext cx="897944" cy="10222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-44971"/>
            <a:satOff val="-2864"/>
            <a:lumOff val="128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B05480-A83E-4E85-8745-F4358BC5EDC9}">
      <dsp:nvSpPr>
        <dsp:cNvPr id="0" name=""/>
        <dsp:cNvSpPr/>
      </dsp:nvSpPr>
      <dsp:spPr>
        <a:xfrm>
          <a:off x="1741332" y="1208480"/>
          <a:ext cx="1511609" cy="1058077"/>
        </a:xfrm>
        <a:prstGeom prst="roundRect">
          <a:avLst>
            <a:gd name="adj" fmla="val 16670"/>
          </a:avLst>
        </a:prstGeom>
        <a:solidFill>
          <a:schemeClr val="accent2">
            <a:shade val="80000"/>
            <a:hueOff val="-157409"/>
            <a:satOff val="-32700"/>
            <a:lumOff val="19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Layout TXT</a:t>
          </a:r>
          <a:endParaRPr lang="pt-BR" sz="2600" kern="1200" dirty="0"/>
        </a:p>
      </dsp:txBody>
      <dsp:txXfrm>
        <a:off x="1792992" y="1260140"/>
        <a:ext cx="1408289" cy="954757"/>
      </dsp:txXfrm>
    </dsp:sp>
    <dsp:sp modelId="{70B5796F-D80D-4E22-87F8-9210FB3A8063}">
      <dsp:nvSpPr>
        <dsp:cNvPr id="0" name=""/>
        <dsp:cNvSpPr/>
      </dsp:nvSpPr>
      <dsp:spPr>
        <a:xfrm>
          <a:off x="3252942" y="1309391"/>
          <a:ext cx="1099400" cy="855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655C4E-2C38-47D4-984A-367CF27517E4}">
      <dsp:nvSpPr>
        <dsp:cNvPr id="0" name=""/>
        <dsp:cNvSpPr/>
      </dsp:nvSpPr>
      <dsp:spPr>
        <a:xfrm>
          <a:off x="2994617" y="2397050"/>
          <a:ext cx="1511609" cy="1058077"/>
        </a:xfrm>
        <a:prstGeom prst="roundRect">
          <a:avLst>
            <a:gd name="adj" fmla="val 16670"/>
          </a:avLst>
        </a:prstGeom>
        <a:solidFill>
          <a:schemeClr val="accent2">
            <a:shade val="80000"/>
            <a:hueOff val="-314819"/>
            <a:satOff val="-65401"/>
            <a:lumOff val="38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REST</a:t>
          </a:r>
          <a:endParaRPr lang="pt-BR" sz="2600" kern="1200" dirty="0"/>
        </a:p>
      </dsp:txBody>
      <dsp:txXfrm>
        <a:off x="3046277" y="2448710"/>
        <a:ext cx="1408289" cy="9547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386AB-FF7E-4502-92BA-4E850511DE0E}" type="datetimeFigureOut">
              <a:rPr lang="pt-BR" smtClean="0"/>
              <a:t>24/08/2018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4C7D9-27C3-450E-B224-7E769A4693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206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7FA3A-82FF-D542-AB18-F5D456387AD0}" type="datetimeFigureOut">
              <a:rPr lang="pt-BR" smtClean="0"/>
              <a:t>24/08/2018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7A2A6-C369-6D45-9C78-A08AFE94E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78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7A2A6-C369-6D45-9C78-A08AFE94EE64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486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012701" y="3097006"/>
            <a:ext cx="5216131" cy="544532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Assunto Apresentação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012701" y="3864125"/>
            <a:ext cx="5216131" cy="422138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Nome do palestrante</a:t>
            </a:r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5096" y="2705815"/>
            <a:ext cx="3930616" cy="155062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 userDrawn="1"/>
        </p:nvCxnSpPr>
        <p:spPr>
          <a:xfrm>
            <a:off x="6098045" y="3752831"/>
            <a:ext cx="1549230" cy="0"/>
          </a:xfrm>
          <a:prstGeom prst="line">
            <a:avLst/>
          </a:prstGeom>
          <a:ln w="2286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05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Gra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100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to Lapto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57676"/>
            <a:ext cx="4343400" cy="418253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23" name="Conector reto 9"/>
          <p:cNvCxnSpPr>
            <a:cxnSpLocks/>
          </p:cNvCxnSpPr>
          <p:nvPr userDrawn="1"/>
        </p:nvCxnSpPr>
        <p:spPr>
          <a:xfrm>
            <a:off x="935185" y="1658764"/>
            <a:ext cx="1156855" cy="0"/>
          </a:xfrm>
          <a:prstGeom prst="line">
            <a:avLst/>
          </a:prstGeom>
          <a:ln w="2286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ítulo 1"/>
          <p:cNvSpPr>
            <a:spLocks noGrp="1"/>
          </p:cNvSpPr>
          <p:nvPr>
            <p:ph type="title" hasCustomPrompt="1"/>
          </p:nvPr>
        </p:nvSpPr>
        <p:spPr>
          <a:xfrm>
            <a:off x="838201" y="651164"/>
            <a:ext cx="4354174" cy="1039524"/>
          </a:xfrm>
        </p:spPr>
        <p:txBody>
          <a:bodyPr>
            <a:normAutofit/>
          </a:bodyPr>
          <a:lstStyle>
            <a:lvl1pPr>
              <a:defRPr sz="32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pt-BR" dirty="0"/>
              <a:t>TÍTULO</a:t>
            </a:r>
          </a:p>
        </p:txBody>
      </p:sp>
      <p:pic>
        <p:nvPicPr>
          <p:cNvPr id="26" name="Imagem 2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0936" y="1285915"/>
            <a:ext cx="696497" cy="700947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10996796" y="4884320"/>
            <a:ext cx="696497" cy="70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091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to Deskto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m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1896" y="1371259"/>
            <a:ext cx="696497" cy="700947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10923644" y="4835552"/>
            <a:ext cx="696497" cy="700947"/>
          </a:xfrm>
          <a:prstGeom prst="rect">
            <a:avLst/>
          </a:prstGeom>
        </p:spPr>
      </p:pic>
      <p:cxnSp>
        <p:nvCxnSpPr>
          <p:cNvPr id="16" name="Conector reto 9"/>
          <p:cNvCxnSpPr>
            <a:cxnSpLocks/>
          </p:cNvCxnSpPr>
          <p:nvPr userDrawn="1"/>
        </p:nvCxnSpPr>
        <p:spPr>
          <a:xfrm>
            <a:off x="935185" y="1658764"/>
            <a:ext cx="1156855" cy="0"/>
          </a:xfrm>
          <a:prstGeom prst="line">
            <a:avLst/>
          </a:prstGeom>
          <a:ln w="2286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57676"/>
            <a:ext cx="4343400" cy="418253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sp>
        <p:nvSpPr>
          <p:cNvPr id="25" name="Título 1"/>
          <p:cNvSpPr>
            <a:spLocks noGrp="1"/>
          </p:cNvSpPr>
          <p:nvPr>
            <p:ph type="title" hasCustomPrompt="1"/>
          </p:nvPr>
        </p:nvSpPr>
        <p:spPr>
          <a:xfrm>
            <a:off x="838201" y="651164"/>
            <a:ext cx="4354174" cy="1039524"/>
          </a:xfrm>
        </p:spPr>
        <p:txBody>
          <a:bodyPr>
            <a:normAutofit/>
          </a:bodyPr>
          <a:lstStyle>
            <a:lvl1pPr>
              <a:defRPr sz="32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pt-BR" dirty="0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638147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to iPhon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m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5924" y="1168921"/>
            <a:ext cx="696497" cy="700947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9681843" y="5052584"/>
            <a:ext cx="696497" cy="700947"/>
          </a:xfrm>
          <a:prstGeom prst="rect">
            <a:avLst/>
          </a:prstGeom>
        </p:spPr>
      </p:pic>
      <p:cxnSp>
        <p:nvCxnSpPr>
          <p:cNvPr id="16" name="Conector reto 9"/>
          <p:cNvCxnSpPr>
            <a:cxnSpLocks/>
          </p:cNvCxnSpPr>
          <p:nvPr userDrawn="1"/>
        </p:nvCxnSpPr>
        <p:spPr>
          <a:xfrm>
            <a:off x="935185" y="1658764"/>
            <a:ext cx="1156855" cy="0"/>
          </a:xfrm>
          <a:prstGeom prst="line">
            <a:avLst/>
          </a:prstGeom>
          <a:ln w="2286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199" y="1857676"/>
            <a:ext cx="5165957" cy="418253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sp>
        <p:nvSpPr>
          <p:cNvPr id="20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651164"/>
            <a:ext cx="5178771" cy="1039524"/>
          </a:xfrm>
        </p:spPr>
        <p:txBody>
          <a:bodyPr>
            <a:normAutofit/>
          </a:bodyPr>
          <a:lstStyle>
            <a:lvl1pPr>
              <a:defRPr sz="32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pt-BR" dirty="0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1281381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Peque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 userDrawn="1"/>
        </p:nvGrpSpPr>
        <p:grpSpPr>
          <a:xfrm>
            <a:off x="1499025" y="593852"/>
            <a:ext cx="9193950" cy="5480766"/>
            <a:chOff x="1499025" y="688617"/>
            <a:chExt cx="9193950" cy="5480766"/>
          </a:xfrm>
        </p:grpSpPr>
        <p:pic>
          <p:nvPicPr>
            <p:cNvPr id="18" name="Imagem 17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99025" y="688617"/>
              <a:ext cx="696497" cy="700947"/>
            </a:xfrm>
            <a:prstGeom prst="rect">
              <a:avLst/>
            </a:prstGeom>
          </p:spPr>
        </p:pic>
        <p:pic>
          <p:nvPicPr>
            <p:cNvPr id="19" name="Imagem 18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800000">
              <a:off x="9996478" y="5468436"/>
              <a:ext cx="696497" cy="700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48309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8"/>
          <p:cNvSpPr txBox="1"/>
          <p:nvPr/>
        </p:nvSpPr>
        <p:spPr>
          <a:xfrm>
            <a:off x="9189839" y="5726065"/>
            <a:ext cx="22557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GESTÃO DE ACESSO E SEGURANÇA</a:t>
            </a:r>
          </a:p>
        </p:txBody>
      </p:sp>
      <p:sp>
        <p:nvSpPr>
          <p:cNvPr id="14" name="CaixaDeTexto 6"/>
          <p:cNvSpPr txBox="1"/>
          <p:nvPr/>
        </p:nvSpPr>
        <p:spPr>
          <a:xfrm>
            <a:off x="3310418" y="5726065"/>
            <a:ext cx="18838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GESTÃO EMPRESARIAL | ERP</a:t>
            </a:r>
          </a:p>
        </p:txBody>
      </p:sp>
      <p:sp>
        <p:nvSpPr>
          <p:cNvPr id="17" name="CaixaDeTexto 7"/>
          <p:cNvSpPr txBox="1"/>
          <p:nvPr/>
        </p:nvSpPr>
        <p:spPr>
          <a:xfrm>
            <a:off x="6369861" y="5726065"/>
            <a:ext cx="18405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GESTÃO DE PESSOAS | HCM</a:t>
            </a:r>
          </a:p>
        </p:txBody>
      </p:sp>
      <p:sp>
        <p:nvSpPr>
          <p:cNvPr id="7" name="CaixaDeTexto 9"/>
          <p:cNvSpPr txBox="1"/>
          <p:nvPr/>
        </p:nvSpPr>
        <p:spPr>
          <a:xfrm>
            <a:off x="9189839" y="6083465"/>
            <a:ext cx="20313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PERFORMANCE CORPORATIVA</a:t>
            </a:r>
          </a:p>
        </p:txBody>
      </p:sp>
      <p:sp>
        <p:nvSpPr>
          <p:cNvPr id="20" name="CaixaDeTexto 9"/>
          <p:cNvSpPr txBox="1"/>
          <p:nvPr/>
        </p:nvSpPr>
        <p:spPr>
          <a:xfrm>
            <a:off x="6369861" y="6083465"/>
            <a:ext cx="22621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GESTÃO DE LOGÍSTICA | WMS TMS</a:t>
            </a:r>
          </a:p>
        </p:txBody>
      </p:sp>
      <p:sp>
        <p:nvSpPr>
          <p:cNvPr id="23" name="CaixaDeTexto 9"/>
          <p:cNvSpPr txBox="1"/>
          <p:nvPr/>
        </p:nvSpPr>
        <p:spPr>
          <a:xfrm>
            <a:off x="3310418" y="6083465"/>
            <a:ext cx="24481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GESTÃO DE RELACIONAMENTO | CRM</a:t>
            </a:r>
          </a:p>
        </p:txBody>
      </p:sp>
      <p:cxnSp>
        <p:nvCxnSpPr>
          <p:cNvPr id="25" name="Conector reto 12"/>
          <p:cNvCxnSpPr>
            <a:cxnSpLocks/>
          </p:cNvCxnSpPr>
          <p:nvPr userDrawn="1"/>
        </p:nvCxnSpPr>
        <p:spPr>
          <a:xfrm>
            <a:off x="1139647" y="3561580"/>
            <a:ext cx="1156855" cy="0"/>
          </a:xfrm>
          <a:prstGeom prst="line">
            <a:avLst/>
          </a:prstGeom>
          <a:ln w="2286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ítulo 1"/>
          <p:cNvSpPr txBox="1">
            <a:spLocks/>
          </p:cNvSpPr>
          <p:nvPr userDrawn="1"/>
        </p:nvSpPr>
        <p:spPr>
          <a:xfrm>
            <a:off x="1129733" y="5728572"/>
            <a:ext cx="1791267" cy="586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7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dirty="0" err="1"/>
              <a:t>senior.com.br</a:t>
            </a:r>
            <a:endParaRPr lang="pt-BR" sz="1800" dirty="0"/>
          </a:p>
        </p:txBody>
      </p:sp>
      <p:pic>
        <p:nvPicPr>
          <p:cNvPr id="13" name="Picture 12" descr="ícone_Acesso.png"/>
          <p:cNvPicPr>
            <a:picLocks noChangeAspect="1"/>
          </p:cNvPicPr>
          <p:nvPr userDrawn="1"/>
        </p:nvPicPr>
        <p:blipFill rotWithShape="1"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8671" y="5673828"/>
            <a:ext cx="305042" cy="326574"/>
          </a:xfrm>
          <a:prstGeom prst="rect">
            <a:avLst/>
          </a:prstGeom>
        </p:spPr>
      </p:pic>
      <p:pic>
        <p:nvPicPr>
          <p:cNvPr id="15" name="Picture 14" descr="ícone_CRM.png"/>
          <p:cNvPicPr>
            <a:picLocks noChangeAspect="1"/>
          </p:cNvPicPr>
          <p:nvPr userDrawn="1"/>
        </p:nvPicPr>
        <p:blipFill rotWithShape="1">
          <a:blip r:embed="rId4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01743" y="6023428"/>
            <a:ext cx="366050" cy="301452"/>
          </a:xfrm>
          <a:prstGeom prst="rect">
            <a:avLst/>
          </a:prstGeom>
        </p:spPr>
      </p:pic>
      <p:pic>
        <p:nvPicPr>
          <p:cNvPr id="16" name="Picture 15" descr="ícone_ERP.png"/>
          <p:cNvPicPr>
            <a:picLocks noChangeAspect="1"/>
          </p:cNvPicPr>
          <p:nvPr userDrawn="1"/>
        </p:nvPicPr>
        <p:blipFill rotWithShape="1">
          <a:blip r:embed="rId5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18691" y="5694863"/>
            <a:ext cx="351694" cy="294274"/>
          </a:xfrm>
          <a:prstGeom prst="rect">
            <a:avLst/>
          </a:prstGeom>
        </p:spPr>
      </p:pic>
      <p:pic>
        <p:nvPicPr>
          <p:cNvPr id="18" name="Picture 17" descr="ícone_HCM.png"/>
          <p:cNvPicPr>
            <a:picLocks noChangeAspect="1"/>
          </p:cNvPicPr>
          <p:nvPr userDrawn="1"/>
        </p:nvPicPr>
        <p:blipFill rotWithShape="1">
          <a:blip r:embed="rId6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47273" y="5709217"/>
            <a:ext cx="363178" cy="265566"/>
          </a:xfrm>
          <a:prstGeom prst="rect">
            <a:avLst/>
          </a:prstGeom>
        </p:spPr>
      </p:pic>
      <p:pic>
        <p:nvPicPr>
          <p:cNvPr id="19" name="Picture 18" descr="ícone_Logística.png"/>
          <p:cNvPicPr>
            <a:picLocks noChangeAspect="1"/>
          </p:cNvPicPr>
          <p:nvPr userDrawn="1"/>
        </p:nvPicPr>
        <p:blipFill rotWithShape="1">
          <a:blip r:embed="rId7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06765" y="6032200"/>
            <a:ext cx="330162" cy="322984"/>
          </a:xfrm>
          <a:prstGeom prst="rect">
            <a:avLst/>
          </a:prstGeom>
        </p:spPr>
      </p:pic>
      <p:pic>
        <p:nvPicPr>
          <p:cNvPr id="21" name="Picture 20" descr="ícone_Performance.png"/>
          <p:cNvPicPr>
            <a:picLocks noChangeAspect="1"/>
          </p:cNvPicPr>
          <p:nvPr userDrawn="1"/>
        </p:nvPicPr>
        <p:blipFill rotWithShape="1">
          <a:blip r:embed="rId8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2697" y="6095999"/>
            <a:ext cx="394212" cy="23406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m em tela che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A922770-FD40-4978-8761-6D9DCB920C4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8423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resentação (Palestra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 hasCustomPrompt="1"/>
          </p:nvPr>
        </p:nvSpPr>
        <p:spPr>
          <a:xfrm>
            <a:off x="6074894" y="2645558"/>
            <a:ext cx="4343400" cy="613072"/>
          </a:xfrm>
        </p:spPr>
        <p:txBody>
          <a:bodyPr>
            <a:normAutofit/>
          </a:bodyPr>
          <a:lstStyle>
            <a:lvl1pPr>
              <a:defRPr sz="32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pt-BR"/>
              <a:t>NOME SOBRENOME</a:t>
            </a:r>
            <a:endParaRPr lang="pt-BR" dirty="0"/>
          </a:p>
        </p:txBody>
      </p:sp>
      <p:pic>
        <p:nvPicPr>
          <p:cNvPr id="18" name="Imagem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9192" y="1944611"/>
            <a:ext cx="696497" cy="700947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4274997" y="4667969"/>
            <a:ext cx="696497" cy="700947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 userDrawn="1"/>
        </p:nvCxnSpPr>
        <p:spPr>
          <a:xfrm>
            <a:off x="6132046" y="3306897"/>
            <a:ext cx="1156855" cy="0"/>
          </a:xfrm>
          <a:prstGeom prst="line">
            <a:avLst/>
          </a:prstGeom>
          <a:ln w="2286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6074894" y="3486380"/>
            <a:ext cx="4343400" cy="171163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pt-BR" dirty="0"/>
              <a:t>Mini currículo</a:t>
            </a:r>
          </a:p>
        </p:txBody>
      </p:sp>
    </p:spTree>
    <p:extLst>
      <p:ext uri="{BB962C8B-B14F-4D97-AF65-F5344CB8AC3E}">
        <p14:creationId xmlns:p14="http://schemas.microsoft.com/office/powerpoint/2010/main" val="337745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005340" y="2318199"/>
            <a:ext cx="7095673" cy="222160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1" baseline="0">
                <a:solidFill>
                  <a:schemeClr val="bg1"/>
                </a:solidFill>
              </a:defRPr>
            </a:lvl1pPr>
          </a:lstStyle>
          <a:p>
            <a:r>
              <a:rPr lang="pt-BR"/>
              <a:t>Nova seção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52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651164"/>
            <a:ext cx="10515600" cy="1039524"/>
          </a:xfrm>
        </p:spPr>
        <p:txBody>
          <a:bodyPr>
            <a:normAutofit/>
          </a:bodyPr>
          <a:lstStyle>
            <a:lvl1pPr>
              <a:defRPr sz="32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cxnSp>
        <p:nvCxnSpPr>
          <p:cNvPr id="10" name="Conector reto 9"/>
          <p:cNvCxnSpPr>
            <a:cxnSpLocks/>
          </p:cNvCxnSpPr>
          <p:nvPr userDrawn="1"/>
        </p:nvCxnSpPr>
        <p:spPr>
          <a:xfrm>
            <a:off x="935185" y="1658764"/>
            <a:ext cx="1156855" cy="0"/>
          </a:xfrm>
          <a:prstGeom prst="line">
            <a:avLst/>
          </a:prstGeom>
          <a:ln w="2286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75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1" y="2701636"/>
            <a:ext cx="4994564" cy="347532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59234" y="2701636"/>
            <a:ext cx="4994565" cy="347532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sp>
        <p:nvSpPr>
          <p:cNvPr id="14" name="Retângulo: Cantos Diagonais Arredondados 13"/>
          <p:cNvSpPr/>
          <p:nvPr userDrawn="1"/>
        </p:nvSpPr>
        <p:spPr>
          <a:xfrm>
            <a:off x="838201" y="1995053"/>
            <a:ext cx="4994564" cy="568038"/>
          </a:xfrm>
          <a:prstGeom prst="round2DiagRect">
            <a:avLst>
              <a:gd name="adj1" fmla="val 50000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Retângulo: Cantos Diagonais Arredondados 14"/>
          <p:cNvSpPr/>
          <p:nvPr userDrawn="1"/>
        </p:nvSpPr>
        <p:spPr>
          <a:xfrm>
            <a:off x="6359236" y="1995053"/>
            <a:ext cx="4994564" cy="568038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651164"/>
            <a:ext cx="10515600" cy="1039524"/>
          </a:xfrm>
        </p:spPr>
        <p:txBody>
          <a:bodyPr>
            <a:normAutofit/>
          </a:bodyPr>
          <a:lstStyle>
            <a:lvl1pPr>
              <a:defRPr sz="32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cxnSp>
        <p:nvCxnSpPr>
          <p:cNvPr id="17" name="Conector reto 16"/>
          <p:cNvCxnSpPr>
            <a:cxnSpLocks/>
          </p:cNvCxnSpPr>
          <p:nvPr userDrawn="1"/>
        </p:nvCxnSpPr>
        <p:spPr>
          <a:xfrm>
            <a:off x="935185" y="1658764"/>
            <a:ext cx="1156855" cy="0"/>
          </a:xfrm>
          <a:prstGeom prst="line">
            <a:avLst/>
          </a:prstGeom>
          <a:ln w="2286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/>
          <p:cNvSpPr txBox="1">
            <a:spLocks/>
          </p:cNvSpPr>
          <p:nvPr userDrawn="1"/>
        </p:nvSpPr>
        <p:spPr>
          <a:xfrm>
            <a:off x="1084708" y="2098245"/>
            <a:ext cx="4436328" cy="400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11" name="Título 1"/>
          <p:cNvSpPr txBox="1">
            <a:spLocks/>
          </p:cNvSpPr>
          <p:nvPr userDrawn="1"/>
        </p:nvSpPr>
        <p:spPr>
          <a:xfrm>
            <a:off x="6670967" y="2084643"/>
            <a:ext cx="4436326" cy="400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2000" dirty="0">
              <a:solidFill>
                <a:schemeClr val="bg1"/>
              </a:solidFill>
            </a:endParaRPr>
          </a:p>
        </p:txBody>
      </p:sp>
      <p:cxnSp>
        <p:nvCxnSpPr>
          <p:cNvPr id="12" name="Conector reto 16"/>
          <p:cNvCxnSpPr>
            <a:cxnSpLocks/>
          </p:cNvCxnSpPr>
          <p:nvPr userDrawn="1"/>
        </p:nvCxnSpPr>
        <p:spPr>
          <a:xfrm>
            <a:off x="6091634" y="2701636"/>
            <a:ext cx="0" cy="3475326"/>
          </a:xfrm>
          <a:prstGeom prst="line">
            <a:avLst/>
          </a:prstGeom>
          <a:ln w="2286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02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ê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1" y="2711334"/>
            <a:ext cx="3355847" cy="3475326"/>
          </a:xfrm>
          <a:ln>
            <a:noFill/>
          </a:ln>
        </p:spPr>
        <p:txBody>
          <a:bodyPr>
            <a:normAutofit/>
          </a:bodyPr>
          <a:lstStyle>
            <a:lvl1pPr>
              <a:defRPr sz="1800" i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/>
              <a:t>Editar estilos de texto Mestre</a:t>
            </a:r>
          </a:p>
        </p:txBody>
      </p:sp>
      <p:sp>
        <p:nvSpPr>
          <p:cNvPr id="14" name="Retângulo: Cantos Diagonais Arredondados 13"/>
          <p:cNvSpPr/>
          <p:nvPr userDrawn="1"/>
        </p:nvSpPr>
        <p:spPr>
          <a:xfrm>
            <a:off x="838201" y="1995053"/>
            <a:ext cx="3355847" cy="568038"/>
          </a:xfrm>
          <a:prstGeom prst="round2DiagRect">
            <a:avLst>
              <a:gd name="adj1" fmla="val 50000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651164"/>
            <a:ext cx="10515600" cy="1039524"/>
          </a:xfrm>
        </p:spPr>
        <p:txBody>
          <a:bodyPr>
            <a:normAutofit/>
          </a:bodyPr>
          <a:lstStyle>
            <a:lvl1pPr>
              <a:defRPr sz="32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cxnSp>
        <p:nvCxnSpPr>
          <p:cNvPr id="17" name="Conector reto 16"/>
          <p:cNvCxnSpPr>
            <a:cxnSpLocks/>
          </p:cNvCxnSpPr>
          <p:nvPr userDrawn="1"/>
        </p:nvCxnSpPr>
        <p:spPr>
          <a:xfrm>
            <a:off x="935185" y="1658764"/>
            <a:ext cx="1156855" cy="0"/>
          </a:xfrm>
          <a:prstGeom prst="line">
            <a:avLst/>
          </a:prstGeom>
          <a:ln w="2286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Conteúdo 2"/>
          <p:cNvSpPr>
            <a:spLocks noGrp="1"/>
          </p:cNvSpPr>
          <p:nvPr>
            <p:ph sz="half" idx="10"/>
          </p:nvPr>
        </p:nvSpPr>
        <p:spPr>
          <a:xfrm>
            <a:off x="4418077" y="2711334"/>
            <a:ext cx="3355847" cy="3475326"/>
          </a:xfrm>
          <a:ln>
            <a:noFill/>
          </a:ln>
        </p:spPr>
        <p:txBody>
          <a:bodyPr>
            <a:normAutofit/>
          </a:bodyPr>
          <a:lstStyle>
            <a:lvl1pPr>
              <a:defRPr sz="1800" i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/>
              <a:t>Editar estilos de texto Mestre</a:t>
            </a:r>
          </a:p>
        </p:txBody>
      </p:sp>
      <p:sp>
        <p:nvSpPr>
          <p:cNvPr id="10" name="Retângulo: Cantos Diagonais Arredondados 13"/>
          <p:cNvSpPr/>
          <p:nvPr userDrawn="1"/>
        </p:nvSpPr>
        <p:spPr>
          <a:xfrm>
            <a:off x="4418077" y="2014449"/>
            <a:ext cx="3355847" cy="568038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Espaço Reservado para Conteúdo 2"/>
          <p:cNvSpPr>
            <a:spLocks noGrp="1"/>
          </p:cNvSpPr>
          <p:nvPr>
            <p:ph sz="half" idx="11"/>
          </p:nvPr>
        </p:nvSpPr>
        <p:spPr>
          <a:xfrm>
            <a:off x="7997953" y="2711334"/>
            <a:ext cx="3355847" cy="3475326"/>
          </a:xfrm>
          <a:ln>
            <a:noFill/>
          </a:ln>
        </p:spPr>
        <p:txBody>
          <a:bodyPr>
            <a:normAutofit/>
          </a:bodyPr>
          <a:lstStyle>
            <a:lvl1pPr>
              <a:defRPr sz="1800" i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/>
              <a:t>Editar estilos de texto Mestre</a:t>
            </a:r>
          </a:p>
        </p:txBody>
      </p:sp>
      <p:sp>
        <p:nvSpPr>
          <p:cNvPr id="12" name="Retângulo: Cantos Diagonais Arredondados 13"/>
          <p:cNvSpPr/>
          <p:nvPr userDrawn="1"/>
        </p:nvSpPr>
        <p:spPr>
          <a:xfrm>
            <a:off x="7997953" y="1995053"/>
            <a:ext cx="3355847" cy="568038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20" name="Conector reto 16"/>
          <p:cNvCxnSpPr>
            <a:cxnSpLocks/>
          </p:cNvCxnSpPr>
          <p:nvPr userDrawn="1"/>
        </p:nvCxnSpPr>
        <p:spPr>
          <a:xfrm>
            <a:off x="4305506" y="2711334"/>
            <a:ext cx="0" cy="3475326"/>
          </a:xfrm>
          <a:prstGeom prst="line">
            <a:avLst/>
          </a:prstGeom>
          <a:ln w="2286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16"/>
          <p:cNvCxnSpPr>
            <a:cxnSpLocks/>
          </p:cNvCxnSpPr>
          <p:nvPr userDrawn="1"/>
        </p:nvCxnSpPr>
        <p:spPr>
          <a:xfrm>
            <a:off x="7896050" y="2711334"/>
            <a:ext cx="0" cy="3475326"/>
          </a:xfrm>
          <a:prstGeom prst="line">
            <a:avLst/>
          </a:prstGeom>
          <a:ln w="2286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e Gráfi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Gráfico 7"/>
          <p:cNvSpPr>
            <a:spLocks noGrp="1"/>
          </p:cNvSpPr>
          <p:nvPr>
            <p:ph type="chart" sz="quarter" idx="12" hasCustomPrompt="1"/>
          </p:nvPr>
        </p:nvSpPr>
        <p:spPr>
          <a:xfrm>
            <a:off x="6608618" y="816863"/>
            <a:ext cx="5001491" cy="522334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pt-BR" dirty="0"/>
              <a:t>NOME DO GRÁFICO</a:t>
            </a:r>
          </a:p>
        </p:txBody>
      </p:sp>
      <p:sp>
        <p:nvSpPr>
          <p:cNvPr id="7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57676"/>
            <a:ext cx="5427846" cy="418253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11" name="Conector reto 9"/>
          <p:cNvCxnSpPr>
            <a:cxnSpLocks/>
          </p:cNvCxnSpPr>
          <p:nvPr userDrawn="1"/>
        </p:nvCxnSpPr>
        <p:spPr>
          <a:xfrm>
            <a:off x="935185" y="1658764"/>
            <a:ext cx="1156855" cy="0"/>
          </a:xfrm>
          <a:prstGeom prst="line">
            <a:avLst/>
          </a:prstGeom>
          <a:ln w="2286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651164"/>
            <a:ext cx="5427846" cy="1039524"/>
          </a:xfrm>
        </p:spPr>
        <p:txBody>
          <a:bodyPr>
            <a:normAutofit/>
          </a:bodyPr>
          <a:lstStyle>
            <a:lvl1pPr>
              <a:defRPr sz="32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pt-BR" dirty="0"/>
              <a:t>TÍTULO</a:t>
            </a:r>
          </a:p>
        </p:txBody>
      </p:sp>
      <p:cxnSp>
        <p:nvCxnSpPr>
          <p:cNvPr id="13" name="Conector reto 16"/>
          <p:cNvCxnSpPr>
            <a:cxnSpLocks/>
          </p:cNvCxnSpPr>
          <p:nvPr userDrawn="1"/>
        </p:nvCxnSpPr>
        <p:spPr>
          <a:xfrm>
            <a:off x="6433010" y="651164"/>
            <a:ext cx="0" cy="5389043"/>
          </a:xfrm>
          <a:prstGeom prst="line">
            <a:avLst/>
          </a:prstGeom>
          <a:ln w="2286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62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e Imag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4"/>
          <p:cNvSpPr>
            <a:spLocks noGrp="1"/>
          </p:cNvSpPr>
          <p:nvPr>
            <p:ph type="pic" sz="quarter" idx="13"/>
          </p:nvPr>
        </p:nvSpPr>
        <p:spPr>
          <a:xfrm>
            <a:off x="6599975" y="841248"/>
            <a:ext cx="4936124" cy="522275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1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57676"/>
            <a:ext cx="5427846" cy="418253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17" name="Conector reto 9"/>
          <p:cNvCxnSpPr>
            <a:cxnSpLocks/>
          </p:cNvCxnSpPr>
          <p:nvPr userDrawn="1"/>
        </p:nvCxnSpPr>
        <p:spPr>
          <a:xfrm>
            <a:off x="935185" y="1658764"/>
            <a:ext cx="1156855" cy="0"/>
          </a:xfrm>
          <a:prstGeom prst="line">
            <a:avLst/>
          </a:prstGeom>
          <a:ln w="2286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651164"/>
            <a:ext cx="5427846" cy="1039524"/>
          </a:xfrm>
        </p:spPr>
        <p:txBody>
          <a:bodyPr>
            <a:normAutofit/>
          </a:bodyPr>
          <a:lstStyle>
            <a:lvl1pPr>
              <a:defRPr sz="32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pt-BR" dirty="0"/>
              <a:t>TÍTULO</a:t>
            </a:r>
          </a:p>
        </p:txBody>
      </p:sp>
      <p:cxnSp>
        <p:nvCxnSpPr>
          <p:cNvPr id="19" name="Conector reto 16"/>
          <p:cNvCxnSpPr>
            <a:cxnSpLocks/>
          </p:cNvCxnSpPr>
          <p:nvPr userDrawn="1"/>
        </p:nvCxnSpPr>
        <p:spPr>
          <a:xfrm>
            <a:off x="6433010" y="651164"/>
            <a:ext cx="0" cy="5389043"/>
          </a:xfrm>
          <a:prstGeom prst="line">
            <a:avLst/>
          </a:prstGeom>
          <a:ln w="2286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96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Liv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651164"/>
            <a:ext cx="10515600" cy="1039524"/>
          </a:xfrm>
        </p:spPr>
        <p:txBody>
          <a:bodyPr>
            <a:normAutofit/>
          </a:bodyPr>
          <a:lstStyle>
            <a:lvl1pPr>
              <a:defRPr sz="32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cxnSp>
        <p:nvCxnSpPr>
          <p:cNvPr id="12" name="Conector reto 11"/>
          <p:cNvCxnSpPr>
            <a:cxnSpLocks/>
          </p:cNvCxnSpPr>
          <p:nvPr userDrawn="1"/>
        </p:nvCxnSpPr>
        <p:spPr>
          <a:xfrm>
            <a:off x="935185" y="1658764"/>
            <a:ext cx="1156855" cy="0"/>
          </a:xfrm>
          <a:prstGeom prst="line">
            <a:avLst/>
          </a:prstGeom>
          <a:ln w="2286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80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9F7E0-BC76-3F48-BDD3-DE53840ED5CD}" type="datetime1">
              <a:rPr lang="pt-BR" smtClean="0"/>
              <a:t>24/08/2018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E230-2F28-4946-A81B-04807A9333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94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52" r:id="rId5"/>
    <p:sldLayoutId id="2147483673" r:id="rId6"/>
    <p:sldLayoutId id="2147483657" r:id="rId7"/>
    <p:sldLayoutId id="2147483658" r:id="rId8"/>
    <p:sldLayoutId id="2147483656" r:id="rId9"/>
    <p:sldLayoutId id="2147483653" r:id="rId10"/>
    <p:sldLayoutId id="2147483662" r:id="rId11"/>
    <p:sldLayoutId id="2147483664" r:id="rId12"/>
    <p:sldLayoutId id="2147483666" r:id="rId13"/>
    <p:sldLayoutId id="2147483661" r:id="rId14"/>
    <p:sldLayoutId id="2147483670" r:id="rId15"/>
    <p:sldLayoutId id="2147483675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10.7.0.31/test/siltwms/webresources/rest/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tpostman.com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12701" y="2669573"/>
            <a:ext cx="5959843" cy="1194552"/>
          </a:xfrm>
        </p:spPr>
        <p:txBody>
          <a:bodyPr>
            <a:noAutofit/>
          </a:bodyPr>
          <a:lstStyle/>
          <a:p>
            <a:r>
              <a:rPr lang="pt-BR" sz="3600" dirty="0"/>
              <a:t>Gestão de Armazenagem WMS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12701" y="3864125"/>
            <a:ext cx="5959843" cy="858000"/>
          </a:xfrm>
        </p:spPr>
        <p:txBody>
          <a:bodyPr/>
          <a:lstStyle/>
          <a:p>
            <a:r>
              <a:rPr lang="pt-BR" dirty="0" smtClean="0"/>
              <a:t>Integração REST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625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ço Reservado para Conteúdo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32171844"/>
              </p:ext>
            </p:extLst>
          </p:nvPr>
        </p:nvGraphicFramePr>
        <p:xfrm>
          <a:off x="838200" y="2701925"/>
          <a:ext cx="4994275" cy="347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Espaço Reservado para Conteú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9157167"/>
              </p:ext>
            </p:extLst>
          </p:nvPr>
        </p:nvGraphicFramePr>
        <p:xfrm>
          <a:off x="6359525" y="2701925"/>
          <a:ext cx="4994275" cy="347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WMS e Integrações REST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076960" y="2082125"/>
            <a:ext cx="1847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Fluxo Importação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654800" y="2082125"/>
            <a:ext cx="1817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Fluxo Exportação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7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FAQ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/>
              <a:t>É necessário credenciais para efetuar chamadas, quais são elas</a:t>
            </a:r>
            <a:r>
              <a:rPr lang="pt-BR" b="1" dirty="0" smtClean="0"/>
              <a:t>?</a:t>
            </a:r>
          </a:p>
          <a:p>
            <a:pPr lvl="1"/>
            <a:r>
              <a:rPr lang="pt-BR" i="1" dirty="0"/>
              <a:t>Sim. Ao criar uma configuração de integração por serviço REST, é gerada uma </a:t>
            </a:r>
            <a:r>
              <a:rPr lang="pt-BR" i="1" dirty="0" err="1"/>
              <a:t>ApiKey</a:t>
            </a:r>
            <a:r>
              <a:rPr lang="pt-BR" i="1" dirty="0"/>
              <a:t> que deverá ser enviada no cabeçalho das requisições REST aos serviços do WMS para importação de dados.</a:t>
            </a:r>
            <a:endParaRPr lang="pt-BR" i="1" dirty="0" smtClean="0"/>
          </a:p>
          <a:p>
            <a:r>
              <a:rPr lang="pt-BR" b="1" dirty="0"/>
              <a:t>Cada depositante tem uma URL ou é a mesmo URL para todos os clientes</a:t>
            </a:r>
            <a:r>
              <a:rPr lang="pt-BR" b="1" dirty="0" smtClean="0"/>
              <a:t>?</a:t>
            </a:r>
          </a:p>
          <a:p>
            <a:pPr lvl="1"/>
            <a:r>
              <a:rPr lang="pt-BR" i="1" dirty="0"/>
              <a:t> A URL de entrada de dados para o WMS (importação) é a mesma para todos. O sistema diferencia através da </a:t>
            </a:r>
            <a:r>
              <a:rPr lang="pt-BR" i="1" dirty="0" err="1"/>
              <a:t>ApiKey</a:t>
            </a:r>
            <a:r>
              <a:rPr lang="pt-BR" i="1" dirty="0"/>
              <a:t> que é passada no cabeçalho da requisição REST</a:t>
            </a:r>
            <a:endParaRPr lang="pt-BR" i="1" dirty="0" smtClean="0"/>
          </a:p>
          <a:p>
            <a:r>
              <a:rPr lang="pt-BR" b="1" dirty="0" smtClean="0"/>
              <a:t>No WMS </a:t>
            </a:r>
            <a:r>
              <a:rPr lang="pt-BR" b="1" dirty="0"/>
              <a:t>precisamos efetuar algumas configuração para utilizar essa </a:t>
            </a:r>
            <a:r>
              <a:rPr lang="pt-BR" b="1" dirty="0" smtClean="0"/>
              <a:t>integração além </a:t>
            </a:r>
            <a:r>
              <a:rPr lang="pt-BR" b="1" dirty="0"/>
              <a:t>da ativação da Integração via Serviço </a:t>
            </a:r>
            <a:r>
              <a:rPr lang="pt-BR" b="1" dirty="0" err="1"/>
              <a:t>Rest</a:t>
            </a:r>
            <a:r>
              <a:rPr lang="pt-BR" b="1" dirty="0"/>
              <a:t> que está na configuração de </a:t>
            </a:r>
            <a:r>
              <a:rPr lang="pt-BR" b="1" dirty="0" smtClean="0"/>
              <a:t>integração?</a:t>
            </a:r>
          </a:p>
          <a:p>
            <a:pPr lvl="1"/>
            <a:r>
              <a:rPr lang="pt-BR" i="1" dirty="0"/>
              <a:t>Para importação apenas a configuração de integração é suficiente. Para a exportação, é necessário que o depositante seja configurado para utilizar algum modelo REST de exportação (movimentação de estoque, retorno de recebimento, etc</a:t>
            </a:r>
            <a:r>
              <a:rPr lang="pt-BR" i="1" dirty="0" smtClean="0"/>
              <a:t>.).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2081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FAQ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 smtClean="0"/>
              <a:t>Quais são os tipos de dados que podem ser enviados para o WMS?</a:t>
            </a:r>
          </a:p>
          <a:p>
            <a:pPr lvl="1"/>
            <a:r>
              <a:rPr lang="pt-BR" i="1" dirty="0" smtClean="0"/>
              <a:t>Para importação de NF-e o tipo deve ser XML (</a:t>
            </a:r>
            <a:r>
              <a:rPr lang="pt-BR" i="1" dirty="0" err="1" smtClean="0"/>
              <a:t>application</a:t>
            </a:r>
            <a:r>
              <a:rPr lang="pt-BR" i="1" dirty="0" smtClean="0"/>
              <a:t>/</a:t>
            </a:r>
            <a:r>
              <a:rPr lang="pt-BR" i="1" dirty="0" err="1" smtClean="0"/>
              <a:t>xml</a:t>
            </a:r>
            <a:r>
              <a:rPr lang="pt-BR" i="1" dirty="0" smtClean="0"/>
              <a:t>)</a:t>
            </a:r>
          </a:p>
          <a:p>
            <a:pPr lvl="1"/>
            <a:r>
              <a:rPr lang="pt-BR" i="1" dirty="0" smtClean="0"/>
              <a:t>Para as demais importações o tipo deve ser (</a:t>
            </a:r>
            <a:r>
              <a:rPr lang="pt-BR" i="1" dirty="0" err="1" smtClean="0"/>
              <a:t>text</a:t>
            </a:r>
            <a:r>
              <a:rPr lang="pt-BR" i="1" dirty="0" smtClean="0"/>
              <a:t>/</a:t>
            </a:r>
            <a:r>
              <a:rPr lang="pt-BR" i="1" dirty="0" err="1" smtClean="0"/>
              <a:t>plain</a:t>
            </a:r>
            <a:r>
              <a:rPr lang="pt-BR" i="1" dirty="0" smtClean="0"/>
              <a:t>)</a:t>
            </a:r>
          </a:p>
          <a:p>
            <a:pPr lvl="1"/>
            <a:r>
              <a:rPr lang="pt-BR" i="1" dirty="0" smtClean="0"/>
              <a:t>Para cadastro e manutenção dos ganchos o tipo deve ser (</a:t>
            </a:r>
            <a:r>
              <a:rPr lang="pt-BR" i="1" dirty="0" err="1" smtClean="0"/>
              <a:t>application</a:t>
            </a:r>
            <a:r>
              <a:rPr lang="pt-BR" i="1" dirty="0" smtClean="0"/>
              <a:t>/</a:t>
            </a:r>
            <a:r>
              <a:rPr lang="pt-BR" i="1" dirty="0" err="1" smtClean="0"/>
              <a:t>json</a:t>
            </a:r>
            <a:r>
              <a:rPr lang="pt-BR" i="1" dirty="0" smtClean="0"/>
              <a:t>)</a:t>
            </a:r>
          </a:p>
          <a:p>
            <a:r>
              <a:rPr lang="pt-BR" b="1" dirty="0" smtClean="0"/>
              <a:t>Qual é o padrão de codificação para a importação </a:t>
            </a:r>
            <a:r>
              <a:rPr lang="pt-BR" b="1" dirty="0"/>
              <a:t>(UTF-8 ou ISO-8859-1</a:t>
            </a:r>
            <a:r>
              <a:rPr lang="pt-BR" b="1" dirty="0" smtClean="0"/>
              <a:t>)?</a:t>
            </a:r>
          </a:p>
          <a:p>
            <a:pPr lvl="1"/>
            <a:r>
              <a:rPr lang="pt-BR" i="1" dirty="0" smtClean="0"/>
              <a:t>Para a importação de NF-e o padrão de codificação é UTF-8</a:t>
            </a:r>
          </a:p>
          <a:p>
            <a:pPr lvl="1"/>
            <a:r>
              <a:rPr lang="pt-BR" i="1" dirty="0" smtClean="0"/>
              <a:t>Para as demais importações o padrão é </a:t>
            </a:r>
            <a:r>
              <a:rPr lang="pt-BR" i="1" dirty="0"/>
              <a:t>ISO-8859-1</a:t>
            </a:r>
            <a:endParaRPr lang="pt-BR" i="1" dirty="0" smtClean="0"/>
          </a:p>
          <a:p>
            <a:r>
              <a:rPr lang="pt-BR" b="1" dirty="0"/>
              <a:t>Qual é o padrão de </a:t>
            </a:r>
            <a:r>
              <a:rPr lang="pt-BR" b="1" dirty="0" smtClean="0"/>
              <a:t>codificação para a exportação (UTF-8 </a:t>
            </a:r>
            <a:r>
              <a:rPr lang="pt-BR" b="1" dirty="0"/>
              <a:t>ou ISO-8859-1</a:t>
            </a:r>
            <a:r>
              <a:rPr lang="pt-BR" b="1" dirty="0" smtClean="0"/>
              <a:t>)?</a:t>
            </a:r>
          </a:p>
          <a:p>
            <a:pPr lvl="1"/>
            <a:r>
              <a:rPr lang="pt-BR" i="1" dirty="0" smtClean="0"/>
              <a:t>O padrão para exportação é UTF-8, porém, é possível, na Configuração de Integração, alterar para ISO-8859-1</a:t>
            </a:r>
            <a:endParaRPr lang="pt-BR" b="1" i="1" dirty="0" smtClean="0"/>
          </a:p>
          <a:p>
            <a:r>
              <a:rPr lang="pt-BR" b="1" dirty="0"/>
              <a:t>Qual é o padrão </a:t>
            </a:r>
            <a:r>
              <a:rPr lang="pt-BR" b="1" dirty="0" smtClean="0"/>
              <a:t>do tipo de dados para as exportações?</a:t>
            </a:r>
          </a:p>
          <a:p>
            <a:pPr lvl="1"/>
            <a:r>
              <a:rPr lang="pt-BR" i="1" dirty="0" smtClean="0"/>
              <a:t>O padrão para exportação é </a:t>
            </a:r>
            <a:r>
              <a:rPr lang="pt-BR" i="1" dirty="0" err="1" smtClean="0"/>
              <a:t>application</a:t>
            </a:r>
            <a:r>
              <a:rPr lang="pt-BR" i="1" dirty="0" smtClean="0"/>
              <a:t>/</a:t>
            </a:r>
            <a:r>
              <a:rPr lang="pt-BR" i="1" dirty="0" err="1" smtClean="0"/>
              <a:t>json</a:t>
            </a:r>
            <a:r>
              <a:rPr lang="pt-BR" i="1" dirty="0" smtClean="0"/>
              <a:t>, porém, é possível, na Configuração de Integração, alterar para </a:t>
            </a:r>
            <a:r>
              <a:rPr lang="pt-BR" i="1" dirty="0" err="1" smtClean="0"/>
              <a:t>text</a:t>
            </a:r>
            <a:r>
              <a:rPr lang="pt-BR" i="1" dirty="0" smtClean="0"/>
              <a:t>/</a:t>
            </a:r>
            <a:r>
              <a:rPr lang="pt-BR" i="1" dirty="0" err="1" smtClean="0"/>
              <a:t>plain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983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FAQ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b="1" dirty="0" smtClean="0"/>
              <a:t>Ao receber a integração e retornar a mensagem que foi recebido com sucesso, a integração pode ser considerada como concluída com sucesso?</a:t>
            </a:r>
          </a:p>
          <a:p>
            <a:pPr lvl="1"/>
            <a:r>
              <a:rPr lang="pt-BR" i="1" dirty="0" smtClean="0"/>
              <a:t>Não. Esta mensagem apenas indica que o WMS recebeu a requisição e que ela será processada em um segundo momento</a:t>
            </a:r>
            <a:r>
              <a:rPr lang="pt-BR" i="1" dirty="0" smtClean="0"/>
              <a:t>. A importação é tratada de forma assíncrona, porém, a exportação é tratada de forma síncrona.</a:t>
            </a:r>
            <a:endParaRPr lang="pt-BR" i="1" dirty="0" smtClean="0"/>
          </a:p>
          <a:p>
            <a:r>
              <a:rPr lang="pt-BR" b="1" dirty="0" smtClean="0"/>
              <a:t>Como posso saber a situação da integração?</a:t>
            </a:r>
          </a:p>
          <a:p>
            <a:pPr lvl="1"/>
            <a:r>
              <a:rPr lang="pt-BR" i="1" dirty="0" smtClean="0"/>
              <a:t>Ao enviar uma integração para o WMS é gerado um número de protocolo (o mesmo nome do arquivo criado para integração sem a extensão) que pode ser utilizado para consultar, através da URL de consulta de protocolo</a:t>
            </a:r>
          </a:p>
          <a:p>
            <a:r>
              <a:rPr lang="pt-BR" b="1" dirty="0" smtClean="0"/>
              <a:t>Posso cadastrar o mesmo gancho para mais de um tipo de integração?</a:t>
            </a:r>
          </a:p>
          <a:p>
            <a:pPr lvl="1"/>
            <a:r>
              <a:rPr lang="pt-BR" i="1" dirty="0" smtClean="0"/>
              <a:t>Sim. Quem é responsável por tratar os dados enviados é o terceiro. Se ele desenvolveu para receber todas as integrações na mesma URL não tem problemas, como também, pode trabalhar desenvolvendo uma URL para cada integração que irá receber.</a:t>
            </a:r>
          </a:p>
          <a:p>
            <a:r>
              <a:rPr lang="pt-BR" b="1" dirty="0" smtClean="0"/>
              <a:t>Quais são as possíveis causas do erro: “Configuração </a:t>
            </a:r>
            <a:r>
              <a:rPr lang="pt-BR" b="1" dirty="0"/>
              <a:t>integração não encontrada através da </a:t>
            </a:r>
            <a:r>
              <a:rPr lang="pt-BR" b="1" dirty="0" err="1"/>
              <a:t>ApiKey</a:t>
            </a:r>
            <a:r>
              <a:rPr lang="pt-BR" b="1" dirty="0"/>
              <a:t>: F946CAB980B40D0DE84C9A6BE2984FD9C912C20D8D002F683D72D73B151E4F46 , operação cancelada</a:t>
            </a:r>
            <a:r>
              <a:rPr lang="pt-BR" b="1" dirty="0" smtClean="0"/>
              <a:t>.“?</a:t>
            </a:r>
          </a:p>
          <a:p>
            <a:pPr lvl="1"/>
            <a:r>
              <a:rPr lang="pt-BR" i="1" dirty="0" smtClean="0"/>
              <a:t>Este erro ocorre quando o WMS não consegue encontrar uma configuração para a </a:t>
            </a:r>
            <a:r>
              <a:rPr lang="pt-BR" i="1" dirty="0" err="1" smtClean="0"/>
              <a:t>ApiKey</a:t>
            </a:r>
            <a:r>
              <a:rPr lang="pt-BR" i="1" dirty="0" smtClean="0"/>
              <a:t> informada.</a:t>
            </a:r>
          </a:p>
          <a:p>
            <a:r>
              <a:rPr lang="pt-BR" b="1" dirty="0" smtClean="0"/>
              <a:t>Qual o motivo para que o WMS fique gerando diversos arquivos da mesma integração na tela de Integração de Arquivo e não consegue concluir o processo?</a:t>
            </a:r>
          </a:p>
          <a:p>
            <a:pPr lvl="1"/>
            <a:r>
              <a:rPr lang="pt-BR" i="1" dirty="0" smtClean="0"/>
              <a:t>As integrações </a:t>
            </a:r>
            <a:r>
              <a:rPr lang="pt-BR" i="1" dirty="0" err="1" smtClean="0"/>
              <a:t>REST’s</a:t>
            </a:r>
            <a:r>
              <a:rPr lang="pt-BR" i="1" dirty="0" smtClean="0"/>
              <a:t> são apenas o ponto de entrada de dados no WMS. Ao receber uma integração esta será convertida para um arquivo texto que será processado pelo sistema com uma integração de arquivo comum. Como o sistema precisa criar um arquivo, o problema de ficar gerando várias integrações para o mesmo arquivo pode estar relacionado a falta de permissão na pasta temporária criada para a integração.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9552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FAQ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 smtClean="0"/>
              <a:t>Como montar a URL para enviar uma integração para o WMS?</a:t>
            </a:r>
          </a:p>
          <a:p>
            <a:pPr lvl="1"/>
            <a:r>
              <a:rPr lang="pt-BR" i="1" dirty="0" smtClean="0"/>
              <a:t>Para enviar uma integração para o WMS, a URL a ser utilizada sempre deve ser o contexto da aplicação, acrescido do caminho “/</a:t>
            </a:r>
            <a:r>
              <a:rPr lang="pt-BR" i="1" dirty="0" err="1" smtClean="0"/>
              <a:t>webresources</a:t>
            </a:r>
            <a:r>
              <a:rPr lang="pt-BR" i="1" dirty="0" smtClean="0"/>
              <a:t>/</a:t>
            </a:r>
            <a:r>
              <a:rPr lang="pt-BR" i="1" dirty="0" err="1" smtClean="0"/>
              <a:t>rest</a:t>
            </a:r>
            <a:r>
              <a:rPr lang="pt-BR" i="1" dirty="0" smtClean="0"/>
              <a:t>/” mais o serviço REST desejado, por exemplo: </a:t>
            </a:r>
            <a:r>
              <a:rPr lang="pt-BR" i="1" dirty="0" smtClean="0">
                <a:solidFill>
                  <a:srgbClr val="FF0000"/>
                </a:solidFill>
              </a:rPr>
              <a:t>http://10.7.0.31/test/siltwms</a:t>
            </a:r>
            <a:r>
              <a:rPr lang="pt-BR" i="1" dirty="0" smtClean="0">
                <a:solidFill>
                  <a:srgbClr val="0070C0"/>
                </a:solidFill>
              </a:rPr>
              <a:t>/webresources/rest</a:t>
            </a:r>
            <a:r>
              <a:rPr lang="pt-BR" i="1" dirty="0" smtClean="0">
                <a:solidFill>
                  <a:srgbClr val="008267"/>
                </a:solidFill>
              </a:rPr>
              <a:t>/importacao/integrar</a:t>
            </a:r>
            <a:endParaRPr lang="pt-BR" i="1" dirty="0" smtClean="0">
              <a:solidFill>
                <a:srgbClr val="0070C0"/>
              </a:solidFill>
            </a:endParaRPr>
          </a:p>
          <a:p>
            <a:r>
              <a:rPr lang="pt-BR" b="1" dirty="0" smtClean="0"/>
              <a:t>Quais as </a:t>
            </a:r>
            <a:r>
              <a:rPr lang="pt-BR" b="1" dirty="0" err="1" smtClean="0"/>
              <a:t>URL’s</a:t>
            </a:r>
            <a:r>
              <a:rPr lang="pt-BR" b="1" dirty="0" smtClean="0"/>
              <a:t> de integração do WMS?</a:t>
            </a:r>
          </a:p>
          <a:p>
            <a:pPr lvl="1"/>
            <a:r>
              <a:rPr lang="pt-BR" i="1" dirty="0" smtClean="0"/>
              <a:t>Assumindo o exemplo acima</a:t>
            </a:r>
            <a:r>
              <a:rPr lang="pt-BR" i="1" dirty="0"/>
              <a:t>: </a:t>
            </a:r>
            <a:r>
              <a:rPr lang="pt-BR" i="1" dirty="0">
                <a:hlinkClick r:id="rId2"/>
              </a:rPr>
              <a:t>http://</a:t>
            </a:r>
            <a:r>
              <a:rPr lang="pt-BR" i="1" dirty="0" smtClean="0">
                <a:hlinkClick r:id="rId2"/>
              </a:rPr>
              <a:t>10.7.0.31/test/siltwms/webresources/rest/</a:t>
            </a:r>
            <a:endParaRPr lang="pt-BR" i="1" dirty="0" smtClean="0"/>
          </a:p>
          <a:p>
            <a:pPr lvl="2"/>
            <a:r>
              <a:rPr lang="pt-BR" b="1" i="1" dirty="0" smtClean="0"/>
              <a:t>Integração NF-e (POST): </a:t>
            </a:r>
            <a:r>
              <a:rPr lang="pt-BR" i="1" dirty="0" err="1" smtClean="0"/>
              <a:t>importacao</a:t>
            </a:r>
            <a:r>
              <a:rPr lang="pt-BR" i="1" dirty="0" smtClean="0"/>
              <a:t>/</a:t>
            </a:r>
            <a:r>
              <a:rPr lang="pt-BR" i="1" dirty="0" err="1" smtClean="0"/>
              <a:t>integrarNFe</a:t>
            </a:r>
            <a:endParaRPr lang="pt-BR" i="1" dirty="0" smtClean="0"/>
          </a:p>
          <a:p>
            <a:pPr lvl="2"/>
            <a:r>
              <a:rPr lang="pt-BR" b="1" i="1" dirty="0" smtClean="0"/>
              <a:t>Demais integrações (POST):  </a:t>
            </a:r>
            <a:r>
              <a:rPr lang="pt-BR" i="1" dirty="0" err="1" smtClean="0"/>
              <a:t>importacao</a:t>
            </a:r>
            <a:r>
              <a:rPr lang="pt-BR" i="1" dirty="0" smtClean="0"/>
              <a:t>/integrar</a:t>
            </a:r>
          </a:p>
          <a:p>
            <a:pPr lvl="2"/>
            <a:r>
              <a:rPr lang="pt-BR" b="1" i="1" dirty="0" smtClean="0"/>
              <a:t>Consultar protocolo (GET): </a:t>
            </a:r>
            <a:r>
              <a:rPr lang="pt-BR" b="1" i="1" dirty="0"/>
              <a:t> </a:t>
            </a:r>
            <a:r>
              <a:rPr lang="pt-BR" i="1" dirty="0" err="1" smtClean="0"/>
              <a:t>importacao</a:t>
            </a:r>
            <a:r>
              <a:rPr lang="pt-BR" i="1" dirty="0" smtClean="0"/>
              <a:t>/consultar/{protocolo}</a:t>
            </a:r>
          </a:p>
          <a:p>
            <a:pPr lvl="2"/>
            <a:r>
              <a:rPr lang="pt-BR" b="1" i="1" dirty="0" smtClean="0"/>
              <a:t>Cadastrar Gancho (POST): </a:t>
            </a:r>
            <a:r>
              <a:rPr lang="pt-BR" b="1" i="1" dirty="0"/>
              <a:t> </a:t>
            </a:r>
            <a:r>
              <a:rPr lang="pt-BR" i="1" dirty="0" smtClean="0"/>
              <a:t>assinatura/ganchos</a:t>
            </a:r>
          </a:p>
          <a:p>
            <a:pPr lvl="2"/>
            <a:r>
              <a:rPr lang="pt-BR" b="1" i="1" dirty="0" smtClean="0"/>
              <a:t>Alterar Gancho (PUT): </a:t>
            </a:r>
            <a:r>
              <a:rPr lang="pt-BR" i="1" dirty="0" smtClean="0"/>
              <a:t>assinatura/ganchos/{id}</a:t>
            </a:r>
          </a:p>
          <a:p>
            <a:pPr lvl="2"/>
            <a:r>
              <a:rPr lang="pt-BR" b="1" i="1" dirty="0" smtClean="0"/>
              <a:t>Excluir Gancho (DELETE): </a:t>
            </a:r>
            <a:r>
              <a:rPr lang="pt-BR" i="1" dirty="0" smtClean="0"/>
              <a:t>assinatura/ganchos/{id}</a:t>
            </a:r>
          </a:p>
          <a:p>
            <a:pPr lvl="2"/>
            <a:r>
              <a:rPr lang="pt-BR" b="1" i="1" dirty="0" smtClean="0"/>
              <a:t>Consultar Ganchos (GET): </a:t>
            </a:r>
            <a:r>
              <a:rPr lang="pt-BR" i="1" dirty="0" smtClean="0"/>
              <a:t>assinatura/ganchos</a:t>
            </a:r>
          </a:p>
          <a:p>
            <a:pPr lvl="2"/>
            <a:r>
              <a:rPr lang="pt-BR" b="1" i="1" dirty="0" smtClean="0"/>
              <a:t>Consultar Gancho pelo Id (GET): </a:t>
            </a:r>
            <a:r>
              <a:rPr lang="pt-BR" i="1" dirty="0" smtClean="0"/>
              <a:t>assinatura/ganchos/{id}</a:t>
            </a:r>
          </a:p>
          <a:p>
            <a:pPr lvl="1"/>
            <a:endParaRPr lang="pt-BR" i="1" dirty="0" smtClean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7601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005340" y="2111818"/>
            <a:ext cx="7095673" cy="1438976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Obrigado.</a:t>
            </a:r>
          </a:p>
        </p:txBody>
      </p:sp>
    </p:spTree>
    <p:extLst>
      <p:ext uri="{BB962C8B-B14F-4D97-AF65-F5344CB8AC3E}">
        <p14:creationId xmlns:p14="http://schemas.microsoft.com/office/powerpoint/2010/main" val="119747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Integração REST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é REST?</a:t>
            </a:r>
          </a:p>
          <a:p>
            <a:r>
              <a:rPr lang="pt-BR" dirty="0" smtClean="0"/>
              <a:t>O que é </a:t>
            </a:r>
            <a:r>
              <a:rPr lang="pt-BR" dirty="0" err="1" smtClean="0"/>
              <a:t>Webhook</a:t>
            </a:r>
            <a:r>
              <a:rPr lang="pt-BR" dirty="0" smtClean="0"/>
              <a:t> (ganchos)?</a:t>
            </a:r>
          </a:p>
          <a:p>
            <a:r>
              <a:rPr lang="pt-BR" dirty="0" smtClean="0"/>
              <a:t>Principais ferramentas</a:t>
            </a:r>
          </a:p>
          <a:p>
            <a:r>
              <a:rPr lang="pt-BR" dirty="0" smtClean="0"/>
              <a:t>WMS e Integrações REST</a:t>
            </a:r>
          </a:p>
          <a:p>
            <a:pPr lvl="1"/>
            <a:r>
              <a:rPr lang="pt-BR" dirty="0" smtClean="0"/>
              <a:t>Configuração</a:t>
            </a:r>
          </a:p>
          <a:p>
            <a:pPr lvl="1"/>
            <a:r>
              <a:rPr lang="pt-BR" dirty="0" smtClean="0"/>
              <a:t>Cadastro e Manutenção de Ganchos</a:t>
            </a:r>
          </a:p>
          <a:p>
            <a:pPr lvl="1"/>
            <a:r>
              <a:rPr lang="pt-BR" dirty="0" smtClean="0"/>
              <a:t>Importação</a:t>
            </a:r>
          </a:p>
          <a:p>
            <a:pPr lvl="1"/>
            <a:r>
              <a:rPr lang="pt-BR" dirty="0" smtClean="0"/>
              <a:t>Exportação</a:t>
            </a:r>
          </a:p>
          <a:p>
            <a:r>
              <a:rPr lang="pt-BR" dirty="0" smtClean="0"/>
              <a:t>FAQ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86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que é REST?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/>
              <a:t>REST</a:t>
            </a:r>
            <a:r>
              <a:rPr lang="pt-BR" dirty="0"/>
              <a:t> significa </a:t>
            </a:r>
            <a:r>
              <a:rPr lang="pt-BR" i="1" dirty="0" err="1"/>
              <a:t>Representational</a:t>
            </a:r>
            <a:r>
              <a:rPr lang="pt-BR" i="1" dirty="0"/>
              <a:t> </a:t>
            </a:r>
            <a:r>
              <a:rPr lang="pt-BR" i="1" dirty="0" err="1"/>
              <a:t>State</a:t>
            </a:r>
            <a:r>
              <a:rPr lang="pt-BR" i="1" dirty="0"/>
              <a:t> </a:t>
            </a:r>
            <a:r>
              <a:rPr lang="pt-BR" i="1" dirty="0" err="1"/>
              <a:t>Transfer</a:t>
            </a:r>
            <a:r>
              <a:rPr lang="pt-BR" b="1" dirty="0"/>
              <a:t>. </a:t>
            </a:r>
            <a:r>
              <a:rPr lang="pt-BR" dirty="0"/>
              <a:t>Em português, </a:t>
            </a:r>
            <a:r>
              <a:rPr lang="pt-BR" b="1" dirty="0"/>
              <a:t>Transferência de Estado Representacional.</a:t>
            </a:r>
            <a:r>
              <a:rPr lang="pt-BR" dirty="0"/>
              <a:t> Trata-se de uma abstração da arquitetura da Web. Resumidamente, o REST consiste em princípios/regras/</a:t>
            </a:r>
            <a:r>
              <a:rPr lang="pt-BR" dirty="0" err="1"/>
              <a:t>constraints</a:t>
            </a:r>
            <a:r>
              <a:rPr lang="pt-BR" dirty="0"/>
              <a:t> que, quando seguidas, permitem a criação de um projeto com interfaces bem definidas. Desta forma, permitindo, por exemplo, que aplicações se </a:t>
            </a:r>
            <a:r>
              <a:rPr lang="pt-BR" dirty="0" smtClean="0"/>
              <a:t>comuniquem</a:t>
            </a:r>
          </a:p>
          <a:p>
            <a:r>
              <a:rPr lang="pt-BR" dirty="0" smtClean="0"/>
              <a:t>Em um web </a:t>
            </a:r>
            <a:r>
              <a:rPr lang="pt-BR" dirty="0" err="1" smtClean="0"/>
              <a:t>service</a:t>
            </a:r>
            <a:r>
              <a:rPr lang="pt-BR" dirty="0" smtClean="0"/>
              <a:t> </a:t>
            </a:r>
            <a:r>
              <a:rPr lang="pt-BR" dirty="0" err="1" smtClean="0"/>
              <a:t>RESTful</a:t>
            </a:r>
            <a:r>
              <a:rPr lang="pt-BR" dirty="0" smtClean="0"/>
              <a:t>, requisições feitas a um URI de recurso extrairá uma resposta que pode estar em XML, HTML, JSON ou algum outro formato. Quando o HTTP é usado, como é mais comum, as operações disponíveis são GET, POST, PUT, DELETE e outros métodos HTTP CRUD pré-definidos.</a:t>
            </a:r>
          </a:p>
        </p:txBody>
      </p:sp>
    </p:spTree>
    <p:extLst>
      <p:ext uri="{BB962C8B-B14F-4D97-AF65-F5344CB8AC3E}">
        <p14:creationId xmlns:p14="http://schemas.microsoft.com/office/powerpoint/2010/main" val="289870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que é REST?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Pode ser utilizada uma ou mais URI para tratar os serviços REST. Por exemplo:</a:t>
            </a:r>
          </a:p>
          <a:p>
            <a:pPr lvl="1" fontAlgn="base"/>
            <a:r>
              <a:rPr lang="pt-BR" b="1" dirty="0" smtClean="0"/>
              <a:t>GET:</a:t>
            </a:r>
            <a:r>
              <a:rPr lang="pt-BR" dirty="0"/>
              <a:t> </a:t>
            </a:r>
            <a:r>
              <a:rPr lang="pt-BR" i="1" dirty="0"/>
              <a:t>http://www.meusite.com/usuarios</a:t>
            </a:r>
          </a:p>
          <a:p>
            <a:pPr lvl="1" fontAlgn="base"/>
            <a:r>
              <a:rPr lang="pt-BR" b="1" dirty="0" smtClean="0"/>
              <a:t>DELETE:</a:t>
            </a:r>
            <a:r>
              <a:rPr lang="pt-BR" dirty="0"/>
              <a:t> </a:t>
            </a:r>
            <a:r>
              <a:rPr lang="pt-BR" i="1" dirty="0"/>
              <a:t>http://</a:t>
            </a:r>
            <a:r>
              <a:rPr lang="pt-BR" i="1" dirty="0" smtClean="0"/>
              <a:t>www.meusite.com/usuarios/</a:t>
            </a:r>
            <a:r>
              <a:rPr lang="pt-BR" b="1" i="1" dirty="0"/>
              <a:t>J</a:t>
            </a:r>
            <a:r>
              <a:rPr lang="pt-BR" b="1" i="1" dirty="0" smtClean="0"/>
              <a:t>ackson</a:t>
            </a:r>
            <a:endParaRPr lang="pt-BR" b="1" i="1" dirty="0"/>
          </a:p>
          <a:p>
            <a:pPr lvl="1" fontAlgn="base"/>
            <a:r>
              <a:rPr lang="pt-BR" b="1" dirty="0" smtClean="0"/>
              <a:t>POST:</a:t>
            </a:r>
            <a:r>
              <a:rPr lang="pt-BR" dirty="0"/>
              <a:t> </a:t>
            </a:r>
            <a:r>
              <a:rPr lang="pt-BR" i="1" dirty="0"/>
              <a:t>http://www.meusite.com/usuarios</a:t>
            </a:r>
            <a:r>
              <a:rPr lang="pt-BR" dirty="0"/>
              <a:t> </a:t>
            </a:r>
            <a:r>
              <a:rPr lang="pt-BR" dirty="0" smtClean="0"/>
              <a:t>– </a:t>
            </a:r>
            <a:r>
              <a:rPr lang="pt-BR" b="1" dirty="0" smtClean="0"/>
              <a:t>data </a:t>
            </a:r>
            <a:r>
              <a:rPr lang="pt-BR" b="1" dirty="0"/>
              <a:t>{nome: </a:t>
            </a:r>
            <a:r>
              <a:rPr lang="pt-BR" b="1" dirty="0" err="1"/>
              <a:t>joaquim</a:t>
            </a:r>
            <a:r>
              <a:rPr lang="pt-BR" b="1" dirty="0" smtClean="0"/>
              <a:t>}</a:t>
            </a:r>
          </a:p>
          <a:p>
            <a:r>
              <a:rPr lang="pt-BR" dirty="0"/>
              <a:t>Pela simples leitura </a:t>
            </a:r>
            <a:r>
              <a:rPr lang="pt-BR" dirty="0" smtClean="0"/>
              <a:t>é </a:t>
            </a:r>
            <a:r>
              <a:rPr lang="pt-BR" dirty="0"/>
              <a:t>possível inferir que no primeiro caso estamos pegando (GET) todos os usuários do site, ou seja, teremos uma lista de todos os usuários que estão cadastrados no sistema/site. Já, no segundo caso, estamos apagando (DELETE) o usuário Jackson. No último exemplo, estamos usando o método POST, em que percebemos o envio de dados extras para cadastrar um novo usuário.</a:t>
            </a:r>
          </a:p>
        </p:txBody>
      </p:sp>
    </p:spTree>
    <p:extLst>
      <p:ext uri="{BB962C8B-B14F-4D97-AF65-F5344CB8AC3E}">
        <p14:creationId xmlns:p14="http://schemas.microsoft.com/office/powerpoint/2010/main" val="173862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REST?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Os dados de uma integração REST podem ter diversas representações:</a:t>
            </a:r>
          </a:p>
          <a:p>
            <a:pPr marL="457200" lvl="1" indent="0">
              <a:buNone/>
            </a:pPr>
            <a:r>
              <a:rPr lang="pt-BR" b="1" dirty="0" smtClean="0"/>
              <a:t>XML				JSON				YAML</a:t>
            </a:r>
          </a:p>
          <a:p>
            <a:pPr marL="457200" lvl="1" indent="0">
              <a:buNone/>
            </a:pPr>
            <a:endParaRPr lang="pt-BR" dirty="0"/>
          </a:p>
          <a:p>
            <a:pPr marL="457200" lvl="1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/>
          </a:p>
          <a:p>
            <a:pPr marL="457200" lvl="1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/>
          </a:p>
          <a:p>
            <a:pPr marL="457200" lvl="1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/>
          </a:p>
          <a:p>
            <a:pPr marL="457200" lvl="1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/>
          </a:p>
          <a:p>
            <a:pPr fontAlgn="base"/>
            <a:r>
              <a:rPr lang="pt-BR" dirty="0" smtClean="0"/>
              <a:t>As </a:t>
            </a:r>
            <a:r>
              <a:rPr lang="pt-BR" dirty="0"/>
              <a:t>3 representações são válidas, pois nosso entendimento final é o mesmo, ou seja, a semântica é a </a:t>
            </a:r>
            <a:r>
              <a:rPr lang="pt-BR" dirty="0" smtClean="0"/>
              <a:t>mesma. Por </a:t>
            </a:r>
            <a:r>
              <a:rPr lang="pt-BR" dirty="0"/>
              <a:t>outro lado, </a:t>
            </a:r>
            <a:r>
              <a:rPr lang="pt-BR" dirty="0" smtClean="0"/>
              <a:t>podemos concordar que </a:t>
            </a:r>
            <a:r>
              <a:rPr lang="pt-BR" dirty="0"/>
              <a:t>a primeira </a:t>
            </a:r>
            <a:r>
              <a:rPr lang="pt-BR" dirty="0" smtClean="0"/>
              <a:t>representação </a:t>
            </a:r>
            <a:r>
              <a:rPr lang="pt-BR" b="1" dirty="0" smtClean="0"/>
              <a:t>(</a:t>
            </a:r>
            <a:r>
              <a:rPr lang="pt-BR" b="1" dirty="0"/>
              <a:t>formato XML) </a:t>
            </a:r>
            <a:r>
              <a:rPr lang="pt-BR" dirty="0"/>
              <a:t>é mais verbosa, exigindo um esforço extra por parte de quem está escrevendo. No segundo exemplo</a:t>
            </a:r>
            <a:r>
              <a:rPr lang="pt-BR" b="1" dirty="0"/>
              <a:t> (formato JSON)</a:t>
            </a:r>
            <a:r>
              <a:rPr lang="pt-BR" dirty="0"/>
              <a:t> já é algo mais leve de se escrever. Já o último</a:t>
            </a:r>
            <a:r>
              <a:rPr lang="pt-BR" b="1" dirty="0"/>
              <a:t> (formato YAML),</a:t>
            </a:r>
            <a:r>
              <a:rPr lang="pt-BR" dirty="0"/>
              <a:t> é praticamente como escrevemos no dia a dia.</a:t>
            </a:r>
          </a:p>
          <a:p>
            <a:pPr marL="457200" lvl="1" indent="0">
              <a:buNone/>
            </a:pPr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092574" y="2551520"/>
            <a:ext cx="13007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&lt;</a:t>
            </a:r>
            <a:r>
              <a:rPr lang="pt-BR" sz="1400" dirty="0" err="1"/>
              <a:t>endereco</a:t>
            </a:r>
            <a:r>
              <a:rPr lang="pt-BR" sz="1400" dirty="0"/>
              <a:t>&gt;</a:t>
            </a:r>
          </a:p>
          <a:p>
            <a:r>
              <a:rPr lang="pt-BR" sz="1400" dirty="0"/>
              <a:t>  &lt;rua&gt;</a:t>
            </a:r>
          </a:p>
          <a:p>
            <a:r>
              <a:rPr lang="pt-BR" sz="1400" dirty="0"/>
              <a:t>    Rua Recife</a:t>
            </a:r>
          </a:p>
          <a:p>
            <a:r>
              <a:rPr lang="pt-BR" sz="1400" dirty="0"/>
              <a:t>  &lt;/rua&gt;</a:t>
            </a:r>
          </a:p>
          <a:p>
            <a:r>
              <a:rPr lang="pt-BR" sz="1400" dirty="0"/>
              <a:t>  &lt;cidade&gt;</a:t>
            </a:r>
          </a:p>
          <a:p>
            <a:r>
              <a:rPr lang="pt-BR" sz="1400" dirty="0"/>
              <a:t>    Paulo Afonso</a:t>
            </a:r>
          </a:p>
          <a:p>
            <a:r>
              <a:rPr lang="pt-BR" sz="1400" dirty="0"/>
              <a:t>  &lt;/cidade&gt;</a:t>
            </a:r>
          </a:p>
          <a:p>
            <a:r>
              <a:rPr lang="pt-BR" sz="1400" dirty="0"/>
              <a:t>&lt;/</a:t>
            </a:r>
            <a:r>
              <a:rPr lang="pt-BR" sz="1400" dirty="0" err="1"/>
              <a:t>endereco</a:t>
            </a:r>
            <a:r>
              <a:rPr lang="pt-BR" sz="1400" dirty="0"/>
              <a:t>&gt;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237280" y="2577367"/>
            <a:ext cx="20317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{</a:t>
            </a:r>
          </a:p>
          <a:p>
            <a:r>
              <a:rPr lang="pt-BR" sz="1400" dirty="0"/>
              <a:t> </a:t>
            </a:r>
            <a:r>
              <a:rPr lang="pt-BR" sz="1400" dirty="0" smtClean="0"/>
              <a:t>   </a:t>
            </a:r>
            <a:r>
              <a:rPr lang="pt-BR" sz="1400" dirty="0" err="1" smtClean="0"/>
              <a:t>endereco</a:t>
            </a:r>
            <a:r>
              <a:rPr lang="pt-BR" sz="1400" dirty="0" smtClean="0"/>
              <a:t>: {</a:t>
            </a:r>
            <a:endParaRPr lang="pt-BR" sz="1400" dirty="0"/>
          </a:p>
          <a:p>
            <a:r>
              <a:rPr lang="pt-BR" sz="1400" dirty="0" smtClean="0"/>
              <a:t>        rua</a:t>
            </a:r>
            <a:r>
              <a:rPr lang="pt-BR" sz="1400" dirty="0"/>
              <a:t>: Rua Recife,</a:t>
            </a:r>
          </a:p>
          <a:p>
            <a:r>
              <a:rPr lang="pt-BR" sz="1400" dirty="0" smtClean="0"/>
              <a:t>        cidade</a:t>
            </a:r>
            <a:r>
              <a:rPr lang="pt-BR" sz="1400" dirty="0"/>
              <a:t>: Paulo Afonso</a:t>
            </a:r>
          </a:p>
          <a:p>
            <a:r>
              <a:rPr lang="pt-BR" sz="1400" dirty="0" smtClean="0"/>
              <a:t>    }</a:t>
            </a:r>
            <a:endParaRPr lang="pt-BR" sz="1400" dirty="0"/>
          </a:p>
          <a:p>
            <a:r>
              <a:rPr lang="pt-BR" sz="1400" dirty="0"/>
              <a:t>}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7978849" y="2577367"/>
            <a:ext cx="19114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err="1"/>
              <a:t>endereco</a:t>
            </a:r>
            <a:r>
              <a:rPr lang="pt-BR" sz="1400" dirty="0"/>
              <a:t>:</a:t>
            </a:r>
          </a:p>
          <a:p>
            <a:r>
              <a:rPr lang="pt-BR" sz="1400" dirty="0" smtClean="0"/>
              <a:t>     rua</a:t>
            </a:r>
            <a:r>
              <a:rPr lang="pt-BR" sz="1400" dirty="0"/>
              <a:t>: </a:t>
            </a:r>
            <a:r>
              <a:rPr lang="pt-BR" sz="1400" dirty="0" smtClean="0"/>
              <a:t>Rua </a:t>
            </a:r>
            <a:r>
              <a:rPr lang="pt-BR" sz="1400" dirty="0"/>
              <a:t>Recife</a:t>
            </a:r>
          </a:p>
          <a:p>
            <a:r>
              <a:rPr lang="pt-BR" sz="1400" dirty="0" smtClean="0"/>
              <a:t>     cidade</a:t>
            </a:r>
            <a:r>
              <a:rPr lang="pt-BR" sz="1400" dirty="0"/>
              <a:t>: Paulo Afonso</a:t>
            </a:r>
          </a:p>
        </p:txBody>
      </p:sp>
    </p:spTree>
    <p:extLst>
      <p:ext uri="{BB962C8B-B14F-4D97-AF65-F5344CB8AC3E}">
        <p14:creationId xmlns:p14="http://schemas.microsoft.com/office/powerpoint/2010/main" val="38692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REST?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Resumindo:</a:t>
            </a:r>
          </a:p>
          <a:p>
            <a:pPr lvl="1"/>
            <a:r>
              <a:rPr lang="pt-BR" dirty="0" smtClean="0"/>
              <a:t>REST ≠ Tecnologia</a:t>
            </a:r>
          </a:p>
          <a:p>
            <a:pPr lvl="1"/>
            <a:r>
              <a:rPr lang="pt-BR" dirty="0"/>
              <a:t>REST ≠ </a:t>
            </a:r>
            <a:r>
              <a:rPr lang="pt-BR" dirty="0" smtClean="0"/>
              <a:t>Padrão</a:t>
            </a:r>
          </a:p>
          <a:p>
            <a:pPr lvl="1"/>
            <a:r>
              <a:rPr lang="pt-BR" b="1" dirty="0"/>
              <a:t>REST </a:t>
            </a:r>
            <a:r>
              <a:rPr lang="pt-BR" b="1" dirty="0" smtClean="0"/>
              <a:t>= Estilo de Arquitetura</a:t>
            </a:r>
            <a:endParaRPr lang="pt-BR" b="1" dirty="0"/>
          </a:p>
        </p:txBody>
      </p:sp>
      <p:pic>
        <p:nvPicPr>
          <p:cNvPr id="1026" name="Picture 2" descr="Resultado de imagem para rest o que Ã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74" y="3359785"/>
            <a:ext cx="6834123" cy="318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22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</a:t>
            </a:r>
            <a:r>
              <a:rPr lang="pt-BR" dirty="0" err="1" smtClean="0"/>
              <a:t>Webhook</a:t>
            </a:r>
            <a:r>
              <a:rPr lang="pt-BR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Um </a:t>
            </a:r>
            <a:r>
              <a:rPr lang="pt-BR" b="1" dirty="0" err="1"/>
              <a:t>webhook</a:t>
            </a:r>
            <a:r>
              <a:rPr lang="pt-BR" dirty="0"/>
              <a:t> (em português "</a:t>
            </a:r>
            <a:r>
              <a:rPr lang="pt-BR" b="1" dirty="0"/>
              <a:t>gancho web</a:t>
            </a:r>
            <a:r>
              <a:rPr lang="pt-BR" dirty="0"/>
              <a:t>") em desenvolvimento Web é um método de ampliar ou alterar o comportamento </a:t>
            </a:r>
            <a:r>
              <a:rPr lang="pt-BR" dirty="0" smtClean="0"/>
              <a:t>de uma</a:t>
            </a:r>
            <a:r>
              <a:rPr lang="pt-BR" dirty="0"/>
              <a:t> página </a:t>
            </a:r>
            <a:r>
              <a:rPr lang="pt-BR" dirty="0" smtClean="0"/>
              <a:t>ou aplicação da </a:t>
            </a:r>
            <a:r>
              <a:rPr lang="pt-BR" dirty="0"/>
              <a:t>Web, </a:t>
            </a:r>
            <a:r>
              <a:rPr lang="pt-BR" dirty="0" smtClean="0"/>
              <a:t>com </a:t>
            </a:r>
            <a:r>
              <a:rPr lang="pt-BR" dirty="0" err="1" smtClean="0"/>
              <a:t>callbacks</a:t>
            </a:r>
            <a:r>
              <a:rPr lang="pt-BR" dirty="0" smtClean="0"/>
              <a:t> personalizados. Estas </a:t>
            </a:r>
            <a:r>
              <a:rPr lang="pt-BR" dirty="0"/>
              <a:t>ligações de retorno poderão </a:t>
            </a:r>
            <a:r>
              <a:rPr lang="pt-BR" dirty="0" smtClean="0"/>
              <a:t>ser mantidas</a:t>
            </a:r>
            <a:r>
              <a:rPr lang="pt-BR" dirty="0"/>
              <a:t>, modificadas, e geridas por terceiros e responsáveis </a:t>
            </a:r>
            <a:r>
              <a:rPr lang="pt-BR" dirty="0" smtClean="0"/>
              <a:t>pelo desenvolvimento </a:t>
            </a:r>
            <a:r>
              <a:rPr lang="pt-BR" dirty="0"/>
              <a:t>que poderão não necessariamente estar </a:t>
            </a:r>
            <a:r>
              <a:rPr lang="pt-BR" dirty="0" smtClean="0"/>
              <a:t>afiliados com </a:t>
            </a:r>
            <a:r>
              <a:rPr lang="pt-BR" dirty="0"/>
              <a:t>a origem do site da Web ou aplicação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É uma forma de um terceiro se registrar em um site ou aplicação da Web para poder interagir de acordo com a API disponibilizada.</a:t>
            </a:r>
          </a:p>
          <a:p>
            <a:r>
              <a:rPr lang="pt-BR" dirty="0" smtClean="0"/>
              <a:t>Normalmente é utilizado um </a:t>
            </a:r>
            <a:r>
              <a:rPr lang="pt-BR" dirty="0" err="1" smtClean="0"/>
              <a:t>token</a:t>
            </a:r>
            <a:r>
              <a:rPr lang="pt-BR" dirty="0" smtClean="0"/>
              <a:t>, uma chave de segurança para que terceiros não cadastrados/autorizados possam realizar as interações de forma inapropriada ou ilícita.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32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ferramentas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Postman</a:t>
            </a:r>
            <a:r>
              <a:rPr lang="pt-BR" dirty="0" smtClean="0"/>
              <a:t> (</a:t>
            </a:r>
            <a:r>
              <a:rPr lang="pt-BR" dirty="0" smtClean="0">
                <a:hlinkClick r:id="rId2"/>
              </a:rPr>
              <a:t>https</a:t>
            </a:r>
            <a:r>
              <a:rPr lang="pt-BR" dirty="0">
                <a:hlinkClick r:id="rId2"/>
              </a:rPr>
              <a:t>://</a:t>
            </a:r>
            <a:r>
              <a:rPr lang="pt-BR" dirty="0" smtClean="0">
                <a:hlinkClick r:id="rId2"/>
              </a:rPr>
              <a:t>www.getpostman.com</a:t>
            </a:r>
            <a:r>
              <a:rPr lang="pt-BR" dirty="0" smtClean="0"/>
              <a:t>):</a:t>
            </a:r>
          </a:p>
          <a:p>
            <a:pPr lvl="1"/>
            <a:r>
              <a:rPr lang="pt-BR" dirty="0" smtClean="0"/>
              <a:t>Será utilizada para cadastro/manipulação dos Ganchos e envio das integrações para o WMS</a:t>
            </a:r>
          </a:p>
          <a:p>
            <a:r>
              <a:rPr lang="pt-BR" dirty="0" err="1" smtClean="0"/>
              <a:t>Silt</a:t>
            </a:r>
            <a:r>
              <a:rPr lang="pt-BR" dirty="0" smtClean="0"/>
              <a:t> WMS</a:t>
            </a:r>
          </a:p>
          <a:p>
            <a:pPr lvl="1"/>
            <a:r>
              <a:rPr lang="pt-BR" dirty="0" smtClean="0"/>
              <a:t>Utilizado para cadastrar as configurações e parametrizações do REST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981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WMS e Integrações REST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 realização das integrações REST com o WMS é necessário realizar alguns procedimentos:</a:t>
            </a:r>
          </a:p>
          <a:p>
            <a:pPr lvl="1"/>
            <a:r>
              <a:rPr lang="pt-BR" dirty="0" smtClean="0"/>
              <a:t>Criar uma configuração de Integração REST</a:t>
            </a:r>
          </a:p>
          <a:p>
            <a:pPr lvl="1"/>
            <a:r>
              <a:rPr lang="pt-BR" dirty="0" smtClean="0"/>
              <a:t>Configurar Armazém/Depositante para utilizar o layout da Integração REST</a:t>
            </a:r>
          </a:p>
          <a:p>
            <a:r>
              <a:rPr lang="pt-BR" dirty="0" smtClean="0"/>
              <a:t>Após a criação das configurações e devidas parametrizações, será necessário cadastrar os ganchos, especificando as </a:t>
            </a:r>
            <a:r>
              <a:rPr lang="pt-BR" dirty="0" err="1" smtClean="0"/>
              <a:t>URL’s</a:t>
            </a:r>
            <a:r>
              <a:rPr lang="pt-BR" dirty="0" smtClean="0"/>
              <a:t> e tipos de integrações que serão utilizadas.</a:t>
            </a:r>
          </a:p>
          <a:p>
            <a:pPr lvl="1"/>
            <a:r>
              <a:rPr lang="pt-BR" dirty="0" smtClean="0"/>
              <a:t>=&gt; </a:t>
            </a:r>
            <a:r>
              <a:rPr lang="pt-BR" dirty="0" err="1" smtClean="0"/>
              <a:t>Postman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25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Senior 2017">
  <a:themeElements>
    <a:clrScheme name="Cores Senior">
      <a:dk1>
        <a:srgbClr val="3C3C3C"/>
      </a:dk1>
      <a:lt1>
        <a:srgbClr val="FFFFFF"/>
      </a:lt1>
      <a:dk2>
        <a:srgbClr val="9B9B9B"/>
      </a:dk2>
      <a:lt2>
        <a:srgbClr val="C8C8C8"/>
      </a:lt2>
      <a:accent1>
        <a:srgbClr val="00968C"/>
      </a:accent1>
      <a:accent2>
        <a:srgbClr val="00AF9B"/>
      </a:accent2>
      <a:accent3>
        <a:srgbClr val="00C89B"/>
      </a:accent3>
      <a:accent4>
        <a:srgbClr val="008269"/>
      </a:accent4>
      <a:accent5>
        <a:srgbClr val="FF8200"/>
      </a:accent5>
      <a:accent6>
        <a:srgbClr val="F5F0E6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1" id="{76FE0164-93D0-D048-8253-B1B129DE9BDA}" vid="{917CB606-5F73-9644-9652-E23F8B5EF40B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233D3D2038FCA46814E80ECD73E7024" ma:contentTypeVersion="2" ma:contentTypeDescription="Crie um novo documento." ma:contentTypeScope="" ma:versionID="0f4d032a816caf6f9d81bcba592b7b98">
  <xsd:schema xmlns:xsd="http://www.w3.org/2001/XMLSchema" xmlns:xs="http://www.w3.org/2001/XMLSchema" xmlns:p="http://schemas.microsoft.com/office/2006/metadata/properties" xmlns:ns2="dfbc5d28-08de-4dcd-b458-2e8c6572f0a6" targetNamespace="http://schemas.microsoft.com/office/2006/metadata/properties" ma:root="true" ma:fieldsID="f32576b71394337ae0cc68b5303467af" ns2:_="">
    <xsd:import namespace="dfbc5d28-08de-4dcd-b458-2e8c6572f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bc5d28-08de-4dcd-b458-2e8c6572f0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1B637D-536F-454C-8F3C-CBAA3101E4DC}">
  <ds:schemaRefs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fbc5d28-08de-4dcd-b458-2e8c6572f0a6"/>
  </ds:schemaRefs>
</ds:datastoreItem>
</file>

<file path=customXml/itemProps2.xml><?xml version="1.0" encoding="utf-8"?>
<ds:datastoreItem xmlns:ds="http://schemas.openxmlformats.org/officeDocument/2006/customXml" ds:itemID="{7F6C31CD-06D4-45A8-BB0D-AB06915867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bc5d28-08de-4dcd-b458-2e8c6572f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4CB772-AD32-49DB-B817-8D575638F4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Senior 2017</Template>
  <TotalTime>16276</TotalTime>
  <Words>923</Words>
  <Application>Microsoft Office PowerPoint</Application>
  <PresentationFormat>Widescreen</PresentationFormat>
  <Paragraphs>126</Paragraphs>
  <Slides>15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Template Senior 2017</vt:lpstr>
      <vt:lpstr>Gestão de Armazenagem WMS</vt:lpstr>
      <vt:lpstr>Integração REST</vt:lpstr>
      <vt:lpstr>O que é REST?</vt:lpstr>
      <vt:lpstr>O que é REST?</vt:lpstr>
      <vt:lpstr>O que é REST?</vt:lpstr>
      <vt:lpstr>O que é REST?</vt:lpstr>
      <vt:lpstr>O que é Webhook?</vt:lpstr>
      <vt:lpstr>Principais ferramentas</vt:lpstr>
      <vt:lpstr>WMS e Integrações REST</vt:lpstr>
      <vt:lpstr>WMS e Integrações REST</vt:lpstr>
      <vt:lpstr>FAQ</vt:lpstr>
      <vt:lpstr>FAQ</vt:lpstr>
      <vt:lpstr>FAQ</vt:lpstr>
      <vt:lpstr>FAQ</vt:lpstr>
      <vt:lpstr>Obrigado.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Apresentação</dc:title>
  <dc:creator>Guilherme Guimarães</dc:creator>
  <cp:lastModifiedBy>Tharsis Santana</cp:lastModifiedBy>
  <cp:revision>237</cp:revision>
  <dcterms:created xsi:type="dcterms:W3CDTF">2017-06-27T11:46:41Z</dcterms:created>
  <dcterms:modified xsi:type="dcterms:W3CDTF">2018-08-24T19:14:56Z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0x010100E233D3D2038FCA46814E80ECD73E7024</vt:lpwstr>
  </property>
</Properties>
</file>